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2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51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4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91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4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3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46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09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89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280B-8FF8-4552-83E2-7FA6F95602A5}" type="datetimeFigureOut">
              <a:rPr lang="zh-TW" altLang="en-US" smtClean="0"/>
              <a:pPr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2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督等待你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24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界滿有知識與才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人群仍然每天尋路向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72548"/>
            <a:ext cx="12192000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可知基督的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天仍然期待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誰願意領會你的愛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72548"/>
            <a:ext cx="12192000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26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基督等待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你知曉主道理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將一生交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26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祂天天伴你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過崎嶇險路徑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恩典的光照亮路程</a:t>
            </a:r>
          </a:p>
        </p:txBody>
      </p:sp>
    </p:spTree>
    <p:extLst>
      <p:ext uri="{BB962C8B-B14F-4D97-AF65-F5344CB8AC3E}">
        <p14:creationId xmlns:p14="http://schemas.microsoft.com/office/powerpoint/2010/main" val="52674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世界佈滿痛苦與無奈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人潮茫然不知前路往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2548"/>
            <a:ext cx="12192000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9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可知基督的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際仍然期待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唯願你領會這真愛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72548"/>
            <a:ext cx="12192000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8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基督等待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你知曉主道理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將一生交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53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祂天天伴你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過崎嶇險路徑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恩典的光照亮路程</a:t>
            </a:r>
          </a:p>
        </p:txBody>
      </p:sp>
    </p:spTree>
    <p:extLst>
      <p:ext uri="{BB962C8B-B14F-4D97-AF65-F5344CB8AC3E}">
        <p14:creationId xmlns:p14="http://schemas.microsoft.com/office/powerpoint/2010/main" val="5253344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171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基督等待你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基督等待你</dc:title>
  <dc:creator>大唐</dc:creator>
  <cp:lastModifiedBy>Windows User</cp:lastModifiedBy>
  <cp:revision>3</cp:revision>
  <dcterms:created xsi:type="dcterms:W3CDTF">2014-10-04T03:07:46Z</dcterms:created>
  <dcterms:modified xsi:type="dcterms:W3CDTF">2021-04-23T17:24:29Z</dcterms:modified>
</cp:coreProperties>
</file>