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5367" r:id="rId2"/>
    <p:sldId id="5368" r:id="rId3"/>
    <p:sldId id="5369" r:id="rId4"/>
    <p:sldId id="5370" r:id="rId5"/>
    <p:sldId id="5371" r:id="rId6"/>
    <p:sldId id="5372" r:id="rId7"/>
    <p:sldId id="5373" r:id="rId8"/>
    <p:sldId id="5374" r:id="rId9"/>
    <p:sldId id="5375" r:id="rId10"/>
    <p:sldId id="5376" r:id="rId11"/>
    <p:sldId id="5377" r:id="rId12"/>
    <p:sldId id="5378" r:id="rId13"/>
    <p:sldId id="5379" r:id="rId1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74"/>
        <p:guide pos="3840"/>
      </p:guideLst>
    </p:cSldViewPr>
  </p:slideViewPr>
  <p:outlineViewPr>
    <p:cViewPr>
      <p:scale>
        <a:sx n="33" d="100"/>
        <a:sy n="33" d="100"/>
      </p:scale>
      <p:origin x="0" y="190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911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474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91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579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788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987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571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332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0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802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169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53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228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父必看顧你</a:t>
            </a:r>
          </a:p>
        </p:txBody>
      </p:sp>
    </p:spTree>
    <p:extLst>
      <p:ext uri="{BB962C8B-B14F-4D97-AF65-F5344CB8AC3E}">
        <p14:creationId xmlns:p14="http://schemas.microsoft.com/office/powerpoint/2010/main" val="21314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你雖缺乏他是豐富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0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你受試煉他必開路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時時看顧  處處看顧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35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他必要看顧你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36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任遭何事不要驚怕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必將你藏他恩翅下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5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時時看顧  處處看顧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19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他必要看顧你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有時勞苦心中失望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危險臨到無處躱藏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時時看顧  處處看顧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82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他必要看顧你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29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184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228 天父必看顧你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296</cp:revision>
  <dcterms:created xsi:type="dcterms:W3CDTF">2015-05-17T04:39:00Z</dcterms:created>
  <dcterms:modified xsi:type="dcterms:W3CDTF">2021-04-09T16:10:31Z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