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79B3-9E89-44DB-B210-A30CE17EE52C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25B-ECAB-4415-8096-D2A30A8656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回想童年每一天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仿似夢裡慨樂園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無愁無掛與爸爸手兩牽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錯失過犯爸睇見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縱使心裡愛綿綿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仍然嚴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格以教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鞭相規勸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1.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6794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爸以身教導  叮囑兼嘉勉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為我向上勞神從未倦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此際心紀念  爸爸恩深遠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願我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愛爸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爸心永不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73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回想童年每一天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仿似夢裡慨樂園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無愁無掛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與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媽媽手兩牽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有苦有病媽總見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衣不解帶坐床前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柔言無數以慰解心中怨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2</a:t>
            </a:r>
            <a:r>
              <a:rPr lang="en-US" altLang="zh-CN" sz="4800" b="1" dirty="0" smtClean="0"/>
              <a:t>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4334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媽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以三春暉  顯愛心溫暖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為教養孩兒嘗透苦酸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此際心紀念  媽媽恩深遠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願我愛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媽媽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心永不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04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罪債難償我掛牽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因信獲救脫罪纏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全憑神賜救恩高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仿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似天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信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者與一家得救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此應許乃你曾言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求神憐憫按應許施恩眷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3.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8491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父母恩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深盼主顧念  禱告心不斷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父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母腳步祈求你引牽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黑暗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中永滅  爸媽終可免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頌讚救主恩早晚千遍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8865498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52</TotalTime>
  <Words>282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chongbai</vt:lpstr>
      <vt:lpstr>父母恩</vt:lpstr>
      <vt:lpstr>父母恩</vt:lpstr>
      <vt:lpstr>父母恩</vt:lpstr>
      <vt:lpstr>父母恩</vt:lpstr>
      <vt:lpstr>父母恩</vt:lpstr>
      <vt:lpstr>父母恩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2019-06-14T09:48:53Z</dcterms:created>
  <dcterms:modified xsi:type="dcterms:W3CDTF">2019-06-14T10:41:47Z</dcterms:modified>
</cp:coreProperties>
</file>