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06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12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23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17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176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767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1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8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96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E3E4-CFCE-4A5A-A0AE-46F3E30636E4}" type="datetimeFigureOut">
              <a:rPr lang="vi-VN" smtClean="0"/>
              <a:t>06/10/2020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F7E1-26BA-4B48-9C22-63EF0A6AFA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4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倆心不會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站在教堂的門前看見這一張親切的臉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待着溫馨的這一天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挽手的行前齊願真心真意並肩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渡每一天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28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倆心不會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回想祢那天給我夢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能令我孤單了的心再不惆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用再受傷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走進教堂編製夢想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神在我的路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無限愛心祝福我一生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心不會變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63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倆心不會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但願倆心不會變到地老與天荒也不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然願意相守到終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愛心減退了期望恩主把愛加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伴每一天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69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倆心不會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回想祢那天給我夢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能令我孤單了的心再不惆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悵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用再受傷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走進教堂編製夢想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神在我的路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無限愛心祝福我一生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心不會變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8831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224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倆心不會變</vt:lpstr>
      <vt:lpstr>倆心不會變</vt:lpstr>
      <vt:lpstr>倆心不會變</vt:lpstr>
      <vt:lpstr>倆心不會變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倆心不會變</dc:title>
  <dc:creator>Windows User</dc:creator>
  <cp:lastModifiedBy>Windows User</cp:lastModifiedBy>
  <cp:revision>1</cp:revision>
  <dcterms:created xsi:type="dcterms:W3CDTF">2020-10-06T04:10:20Z</dcterms:created>
  <dcterms:modified xsi:type="dcterms:W3CDTF">2020-10-06T04:14:15Z</dcterms:modified>
</cp:coreProperties>
</file>