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76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2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8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88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4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8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30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72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44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56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1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8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天門大開光華奪目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如此輝煌是何故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原來是主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架顯出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天父仁愛今顯露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8559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奇哉竟有這樣慈仁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主竟為我大開恩門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為我大開恩門</a:t>
            </a:r>
          </a:p>
        </p:txBody>
      </p:sp>
    </p:spTree>
    <p:extLst>
      <p:ext uri="{BB962C8B-B14F-4D97-AF65-F5344CB8AC3E}">
        <p14:creationId xmlns:p14="http://schemas.microsoft.com/office/powerpoint/2010/main" val="33226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恩門已開不用金銀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凡欲得救皆可入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不論老幼不論富貴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何國何代何宗族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2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奇哉竟有這樣慈仁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主竟為我大開恩門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為我大開恩門</a:t>
            </a:r>
          </a:p>
        </p:txBody>
      </p:sp>
    </p:spTree>
    <p:extLst>
      <p:ext uri="{BB962C8B-B14F-4D97-AF65-F5344CB8AC3E}">
        <p14:creationId xmlns:p14="http://schemas.microsoft.com/office/powerpoint/2010/main" val="167874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恩門已開速當進步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雖有攔阻莫止住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榮耀冠冕你若羡慕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十字苦架不辭負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0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奇哉竟有這樣慈仁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主竟為我大開恩門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為我大開恩門</a:t>
            </a:r>
          </a:p>
        </p:txBody>
      </p:sp>
    </p:spTree>
    <p:extLst>
      <p:ext uri="{BB962C8B-B14F-4D97-AF65-F5344CB8AC3E}">
        <p14:creationId xmlns:p14="http://schemas.microsoft.com/office/powerpoint/2010/main" val="319378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負主苦架勞苦非淺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直到渡河登彼岸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忽脫苦架轉戴華冕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救主光榮得親看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大開恩門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奇哉竟有這樣慈仁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主竟為我大開恩門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為我大開恩門</a:t>
            </a:r>
          </a:p>
        </p:txBody>
      </p:sp>
    </p:spTree>
    <p:extLst>
      <p:ext uri="{BB962C8B-B14F-4D97-AF65-F5344CB8AC3E}">
        <p14:creationId xmlns:p14="http://schemas.microsoft.com/office/powerpoint/2010/main" val="9190301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【大開恩門】</vt:lpstr>
      <vt:lpstr>【大開恩門】</vt:lpstr>
      <vt:lpstr>【大開恩門】</vt:lpstr>
      <vt:lpstr>【大開恩門】</vt:lpstr>
      <vt:lpstr>【大開恩門】</vt:lpstr>
      <vt:lpstr>【大開恩門】</vt:lpstr>
      <vt:lpstr>【大開恩門】</vt:lpstr>
      <vt:lpstr>【大開恩門】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2020-10-07T10:51:31Z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