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1600" r:id="rId2"/>
    <p:sldId id="1601" r:id="rId3"/>
    <p:sldId id="1602" r:id="rId4"/>
    <p:sldId id="1603" r:id="rId5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6" y="246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84665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85042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9383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7591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32712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85201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23369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71113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1085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2211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55206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77190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宜盡本份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我有本份當盡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我有上主當尊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得離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罪惡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與主親近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永遠拯救靈魂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199456" y="1700808"/>
            <a:ext cx="1161268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1156168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宜盡本份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須為今代勞力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成全主派之工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將我才能施展不息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殷勤勉勵至終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199456" y="1700808"/>
            <a:ext cx="1161268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2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848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宜盡本份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望主使我謹慎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教我如何為人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常作準備將我責任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一一向主面陳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199456" y="1700808"/>
            <a:ext cx="1161268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3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625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宜盡本份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一生儆醒禱告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凡事靠主扶幫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自知若背我主所教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必致永遠死亡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199456" y="1700808"/>
            <a:ext cx="1161268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4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35365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</TotalTime>
  <Words>136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Microsoft JhengHei</vt:lpstr>
      <vt:lpstr>新細明體</vt:lpstr>
      <vt:lpstr>Arial</vt:lpstr>
      <vt:lpstr>Calibri</vt:lpstr>
      <vt:lpstr>Theme1</vt:lpstr>
      <vt:lpstr>【宜盡本份】</vt:lpstr>
      <vt:lpstr>【宜盡本份】</vt:lpstr>
      <vt:lpstr>【宜盡本份】</vt:lpstr>
      <vt:lpstr>【宜盡本份】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137</cp:revision>
  <dcterms:created xsi:type="dcterms:W3CDTF">2015-05-17T04:39:00Z</dcterms:created>
  <dcterms:modified xsi:type="dcterms:W3CDTF">2020-10-07T10:55:39Z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