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1605" r:id="rId2"/>
    <p:sldId id="1606" r:id="rId3"/>
    <p:sldId id="1607" r:id="rId4"/>
    <p:sldId id="1608" r:id="rId5"/>
    <p:sldId id="1609" r:id="rId6"/>
    <p:sldId id="1610" r:id="rId7"/>
    <p:sldId id="1611" r:id="rId8"/>
    <p:sldId id="1612" r:id="rId9"/>
    <p:sldId id="1613" r:id="rId10"/>
    <p:sldId id="1614" r:id="rId11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82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6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926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137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381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77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750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243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63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284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098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566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救主的愛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拿撒勒人耶穌面前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我站立心便愕然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希奇他也把我愛憐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一切罪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污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蒙赦免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73661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救主的愛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愛何等大  恩何等深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主如此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愛何等大  恩何等深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我要永遠讚主恩</a:t>
            </a:r>
          </a:p>
        </p:txBody>
      </p:sp>
    </p:spTree>
    <p:extLst>
      <p:ext uri="{BB962C8B-B14F-4D97-AF65-F5344CB8AC3E}">
        <p14:creationId xmlns:p14="http://schemas.microsoft.com/office/powerpoint/2010/main" val="28884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救主的愛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愛何等大  恩何等深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主如此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愛何等大  恩何等深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我要永遠讚主恩</a:t>
            </a:r>
          </a:p>
        </p:txBody>
      </p:sp>
    </p:spTree>
    <p:extLst>
      <p:ext uri="{BB962C8B-B14F-4D97-AF65-F5344CB8AC3E}">
        <p14:creationId xmlns:p14="http://schemas.microsoft.com/office/powerpoint/2010/main" val="391812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救主的愛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主為我在園中求祈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父阿願照你旨意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並非自憐痛哭流涕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為我血汗流下地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4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救主的愛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愛何等大  恩何等深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主如此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愛何等大  恩何等深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我要永遠讚主恩</a:t>
            </a:r>
          </a:p>
        </p:txBody>
      </p:sp>
    </p:spTree>
    <p:extLst>
      <p:ext uri="{BB962C8B-B14F-4D97-AF65-F5344CB8AC3E}">
        <p14:creationId xmlns:p14="http://schemas.microsoft.com/office/powerpoint/2010/main" val="415628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救主的愛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主荷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重擔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在那夜靜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天使看見發慈心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從光明處毅然降臨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安慰主傷痛苦情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8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救主的愛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愛何等大  恩何等深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主如此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愛何等大  恩何等深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我要永遠讚主恩</a:t>
            </a:r>
          </a:p>
        </p:txBody>
      </p:sp>
    </p:spTree>
    <p:extLst>
      <p:ext uri="{BB962C8B-B14F-4D97-AF65-F5344CB8AC3E}">
        <p14:creationId xmlns:p14="http://schemas.microsoft.com/office/powerpoint/2010/main" val="219976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救主的愛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擔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當我罪並我苦愁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自己肩負不怨尤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十字架上主流寶血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由死復活勝一切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87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救主的愛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愛何等大  恩何等深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主如此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愛何等大  恩何等深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我要永遠讚主恩</a:t>
            </a:r>
          </a:p>
        </p:txBody>
      </p:sp>
    </p:spTree>
    <p:extLst>
      <p:ext uri="{BB962C8B-B14F-4D97-AF65-F5344CB8AC3E}">
        <p14:creationId xmlns:p14="http://schemas.microsoft.com/office/powerpoint/2010/main" val="115722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救主的愛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同救贖者在榮耀中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見主聖容樂無窮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平安愉快度此永年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高唱主恩愛無邊</a:t>
            </a: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5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980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370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Microsoft JhengHei</vt:lpstr>
      <vt:lpstr>新細明體</vt:lpstr>
      <vt:lpstr>Arial</vt:lpstr>
      <vt:lpstr>Calibri</vt:lpstr>
      <vt:lpstr>Theme1</vt:lpstr>
      <vt:lpstr>【救主的愛】</vt:lpstr>
      <vt:lpstr>【救主的愛】</vt:lpstr>
      <vt:lpstr>【救主的愛】</vt:lpstr>
      <vt:lpstr>【救主的愛】</vt:lpstr>
      <vt:lpstr>【救主的愛】</vt:lpstr>
      <vt:lpstr>【救主的愛】</vt:lpstr>
      <vt:lpstr>【救主的愛】</vt:lpstr>
      <vt:lpstr>【救主的愛】</vt:lpstr>
      <vt:lpstr>【救主的愛】</vt:lpstr>
      <vt:lpstr>【救主的愛】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2020-10-07T11:01:53Z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