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1610" r:id="rId2"/>
    <p:sldId id="1611" r:id="rId3"/>
    <p:sldId id="1612" r:id="rId4"/>
    <p:sldId id="1613" r:id="rId5"/>
    <p:sldId id="1614" r:id="rId6"/>
    <p:sldId id="1615" r:id="rId7"/>
    <p:sldId id="1616" r:id="rId8"/>
    <p:sldId id="1617" r:id="rId9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6" y="246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226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6701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067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021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017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067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9021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260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6803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023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818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326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主還罪債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我聽救主說道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你力微小難靠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須要儆醒祈禱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因我為你中保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2135560" y="1700808"/>
            <a:ext cx="1161268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871244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主還罪債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主替我捨命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罪債全還清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滿心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污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穢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多罪孽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主洗潔白如雪</a:t>
            </a:r>
          </a:p>
        </p:txBody>
      </p:sp>
    </p:spTree>
    <p:extLst>
      <p:ext uri="{BB962C8B-B14F-4D97-AF65-F5344CB8AC3E}">
        <p14:creationId xmlns:p14="http://schemas.microsoft.com/office/powerpoint/2010/main" val="4015837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主還罪債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我今確實知道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靠主罪纔得赦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可使痳瘋潔淨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融化心中頑石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2135560" y="1700808"/>
            <a:ext cx="1161268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2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013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主還罪債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主替我捨命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罪債全還清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滿心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污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穢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多罪孽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主洗潔白如雪</a:t>
            </a:r>
          </a:p>
        </p:txBody>
      </p:sp>
    </p:spTree>
    <p:extLst>
      <p:ext uri="{BB962C8B-B14F-4D97-AF65-F5344CB8AC3E}">
        <p14:creationId xmlns:p14="http://schemas.microsoft.com/office/powerpoint/2010/main" val="95276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主還罪債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我無功德懿行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可能藉得救恩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只賴羔羊寶血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洗去一切罪痕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2135560" y="1700808"/>
            <a:ext cx="1161268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3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160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主還罪債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主替我捨命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罪債全還清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滿心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污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穢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多罪孽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主洗潔白如雪</a:t>
            </a:r>
          </a:p>
        </p:txBody>
      </p:sp>
    </p:spTree>
    <p:extLst>
      <p:ext uri="{BB962C8B-B14F-4D97-AF65-F5344CB8AC3E}">
        <p14:creationId xmlns:p14="http://schemas.microsoft.com/office/powerpoint/2010/main" val="2362077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主還罪債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我今站十架前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求主垂憐罪人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我無一樣可誇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只誇我主捨命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2135560" y="1700808"/>
            <a:ext cx="1161268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4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689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主還罪債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主替我捨命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罪債全還清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滿心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污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穢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多罪孽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主洗潔白如雪</a:t>
            </a:r>
          </a:p>
        </p:txBody>
      </p:sp>
    </p:spTree>
    <p:extLst>
      <p:ext uri="{BB962C8B-B14F-4D97-AF65-F5344CB8AC3E}">
        <p14:creationId xmlns:p14="http://schemas.microsoft.com/office/powerpoint/2010/main" val="316943009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244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JhengHei</vt:lpstr>
      <vt:lpstr>新細明體</vt:lpstr>
      <vt:lpstr>Arial</vt:lpstr>
      <vt:lpstr>Calibri</vt:lpstr>
      <vt:lpstr>Theme1</vt:lpstr>
      <vt:lpstr>【主還罪債】</vt:lpstr>
      <vt:lpstr>【主還罪債】</vt:lpstr>
      <vt:lpstr>【主還罪債】</vt:lpstr>
      <vt:lpstr>【主還罪債】</vt:lpstr>
      <vt:lpstr>【主還罪債】</vt:lpstr>
      <vt:lpstr>【主還罪債】</vt:lpstr>
      <vt:lpstr>【主還罪債】</vt:lpstr>
      <vt:lpstr>【主還罪債】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138</cp:revision>
  <dcterms:created xsi:type="dcterms:W3CDTF">2015-05-17T04:39:00Z</dcterms:created>
  <dcterms:modified xsi:type="dcterms:W3CDTF">2020-10-07T11:06:53Z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