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620" r:id="rId2"/>
    <p:sldId id="1621" r:id="rId3"/>
    <p:sldId id="1622" r:id="rId4"/>
    <p:sldId id="1623" r:id="rId5"/>
    <p:sldId id="1624" r:id="rId6"/>
    <p:sldId id="1625" r:id="rId7"/>
    <p:sldId id="1626" r:id="rId8"/>
    <p:sldId id="1627" r:id="rId9"/>
    <p:sldId id="1628" r:id="rId1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525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618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37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56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732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40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66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76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2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17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1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92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從前我路黑暗墮落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因我心中滿罪惡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心中黑雲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然散開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因主豐盛慈愛已進來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67069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口舌說不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怎樣愛主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顯何等大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超乎古今人之心態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深過最深之洋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88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就是基督耶穌救贖大愛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使我心裏有天堂暢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從今主居在我心懷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因主豐盛慈愛已進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381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主賜恩典與謙卑人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保守身子與靈魂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主流寶血我成聖潔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今全託主管理我一切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9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口舌說不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怎樣愛主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顯何等大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超乎古今人之心態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深過最深之洋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37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就是基督耶穌救贖大愛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使我心裏有天堂暢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從今主居在我心懷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因主豐盛慈愛已進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78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我要高聲傳揚福音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盡力為主救罪人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十字寶架恩門大開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因主豐盛慈愛已進來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口舌說不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怎樣愛主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顯何等大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超乎古今人之心態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深過最深之洋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40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豐盛慈愛已進來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就是基督耶穌救贖大愛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使我心裏有天堂暢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從今主居在我心懷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因主豐盛慈愛已進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9054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393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Theme1</vt:lpstr>
      <vt:lpstr>【豐盛慈愛已進來】</vt:lpstr>
      <vt:lpstr>【豐盛慈愛已進來】</vt:lpstr>
      <vt:lpstr>【豐盛慈愛已進來】</vt:lpstr>
      <vt:lpstr>【豐盛慈愛已進來】</vt:lpstr>
      <vt:lpstr>【豐盛慈愛已進來】</vt:lpstr>
      <vt:lpstr>【豐盛慈愛已進來】</vt:lpstr>
      <vt:lpstr>【豐盛慈愛已進來】</vt:lpstr>
      <vt:lpstr>【豐盛慈愛已進來】</vt:lpstr>
      <vt:lpstr>【豐盛慈愛已進來】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141</cp:revision>
  <dcterms:created xsi:type="dcterms:W3CDTF">2015-05-17T04:39:00Z</dcterms:created>
  <dcterms:modified xsi:type="dcterms:W3CDTF">2020-10-07T11:18:29Z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