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0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342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5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1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17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82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85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2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313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1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068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慈悲牧人心所鐘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乃羊欄中之小羊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護彌篤兮常看顧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寶貝過於金與銀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40262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主備牧場今領羊歸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嫩草鮮美水可愛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慈悲救主兮我許願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欣然有若登春台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求主加能作忠心僕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具備深厚大慈愛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奉命前往兮此路去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將彼亡羊領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2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四顧茫茫兮任優游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迷途誤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何悵惆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弱軀飄零兮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寒逼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牧人來救速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</a:p>
        </p:txBody>
      </p:sp>
    </p:spTree>
    <p:extLst>
      <p:ext uri="{BB962C8B-B14F-4D97-AF65-F5344CB8AC3E}">
        <p14:creationId xmlns:p14="http://schemas.microsoft.com/office/powerpoint/2010/main" val="275529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慈悲牧人心所鐘愛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蕩失之羊亦奇珍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逾山越嶺兮仍尋找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長途跋涉極苦辛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689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四顧茫茫兮任優游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迷途誤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何悵惆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弱軀飄零兮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寒逼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牧人來救速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</a:p>
        </p:txBody>
      </p:sp>
    </p:spTree>
    <p:extLst>
      <p:ext uri="{BB962C8B-B14F-4D97-AF65-F5344CB8AC3E}">
        <p14:creationId xmlns:p14="http://schemas.microsoft.com/office/powerpoint/2010/main" val="8844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慈悲牧人心所鐘愛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羊兮羊兮可愛哉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弱軀飄零兮飢寒逼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因貪遊蕩故離開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1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危險艱難兮苦備嘗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幸彼牧者快趕來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天涯海角兮尋所愛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歡天喜地帶羊回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4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四顧茫茫兮任優游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迷途誤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何悵惆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弱軀飄零兮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寒逼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牧人來救速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</a:p>
        </p:txBody>
      </p:sp>
    </p:spTree>
    <p:extLst>
      <p:ext uri="{BB962C8B-B14F-4D97-AF65-F5344CB8AC3E}">
        <p14:creationId xmlns:p14="http://schemas.microsoft.com/office/powerpoint/2010/main" val="41025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慈悲牧人心所鐘愛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非只九十九隻羊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彼遠離羊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圈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者亦愛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蕩失迷途何悲傷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4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聽哉牧人兮慈聲呼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趕快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頭失路羊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肩胛負背兮欣然歸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安憩在於羊棚上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牧者所愛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四顧茫茫兮任優游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迷途誤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何悵惆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弱軀飄零兮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寒逼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牧人來救速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</a:p>
        </p:txBody>
      </p:sp>
    </p:spTree>
    <p:extLst>
      <p:ext uri="{BB962C8B-B14F-4D97-AF65-F5344CB8AC3E}">
        <p14:creationId xmlns:p14="http://schemas.microsoft.com/office/powerpoint/2010/main" val="3184738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448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  <vt:lpstr>【牧者所愛】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2020-10-07T11:27:12Z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