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60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539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9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66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5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85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35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39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78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822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A9D0-470F-46CE-ADBE-CE68551BE393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F936-C166-4672-B339-A7B4B42F82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4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最珍貴的角落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燦爛笑容  照亮我的天空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分享心情  把我放在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夜裏有時為寒冷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我生根同暖土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愛情是最亮的星  我的生命從此美麗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最珍貴的角落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花朵包圍盡情歡欣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我帶春風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走在坎坷路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伴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左右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3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最珍貴的角落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向藍天</a:t>
            </a:r>
            <a:r>
              <a:rPr lang="zh-TW" altLang="en-US" sz="5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TW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  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白雲招手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哭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千萬人中有個人懂我</a:t>
            </a: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最珍貴的角落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4090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147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最珍貴的角落</vt:lpstr>
      <vt:lpstr>最珍貴的角落</vt:lpstr>
      <vt:lpstr>最珍貴的角落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最珍貴的角落</dc:title>
  <dc:creator>Windows User</dc:creator>
  <cp:lastModifiedBy>Windows User</cp:lastModifiedBy>
  <cp:revision>2</cp:revision>
  <dcterms:created xsi:type="dcterms:W3CDTF">2020-10-06T04:41:33Z</dcterms:created>
  <dcterms:modified xsi:type="dcterms:W3CDTF">2020-10-06T04:52:53Z</dcterms:modified>
</cp:coreProperties>
</file>