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t>2019/1/26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t>2019/1/26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t>2019/1/26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t>2019/1/26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t>2019/1/26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17D-242A-4356-89BF-6274CE3AEBEA}" type="datetimeFigureOut">
              <a:rPr lang="zh-TW" altLang="en-US" smtClean="0"/>
              <a:t>2019/1/26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D74-28CA-4D51-BE7A-9B85B82F1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917D-242A-4356-89BF-6274CE3AEBEA}" type="datetimeFigureOut">
              <a:rPr lang="zh-TW" altLang="en-US" smtClean="0"/>
              <a:t>2019/1/26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CD74-28CA-4D51-BE7A-9B85B82F1C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我和我的家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我和我的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  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奉耶和華</a:t>
            </a:r>
            <a:endParaRPr lang="zh-TW" altLang="en-US" sz="5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尋求主的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旨意  完全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倚靠祂</a:t>
            </a:r>
            <a:endParaRPr lang="zh-TW" altLang="en-US" sz="5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祂是我的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 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一的真神</a:t>
            </a:r>
            <a:endParaRPr lang="zh-TW" altLang="en-US" sz="5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全家向祂敬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  讚美耶和華</a:t>
            </a:r>
            <a:endParaRPr lang="zh-TW" altLang="en-US" sz="5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我和我的家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祂使天降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甘霖  澆灌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著大地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祂使地發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五穀  賞賜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人糧食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無論何種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景況  單單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信靠祂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我和我的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  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奉耶和華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72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我和我的家</vt:lpstr>
      <vt:lpstr>我和我的家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我和我的家</dc:title>
  <dc:creator>DaTang</dc:creator>
  <cp:lastModifiedBy>DaTang</cp:lastModifiedBy>
  <cp:revision>1</cp:revision>
  <dcterms:created xsi:type="dcterms:W3CDTF">2019-01-26T02:48:27Z</dcterms:created>
  <dcterms:modified xsi:type="dcterms:W3CDTF">2019-01-26T02:49:35Z</dcterms:modified>
</cp:coreProperties>
</file>