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地上如天上的敬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受造是為了榮耀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如香不停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獻祭永不斷續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44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445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268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佈景主題11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User</dc:creator>
  <cp:lastModifiedBy>DaTang</cp:lastModifiedBy>
  <cp:revision>2</cp:revision>
  <dcterms:created xsi:type="dcterms:W3CDTF">2017-08-20T00:24:11Z</dcterms:created>
  <dcterms:modified xsi:type="dcterms:W3CDTF">2019-01-22T12:41:01Z</dcterms:modified>
</cp:coreProperties>
</file>