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5400-82A7-4651-86AC-BB8EABF9BF3B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7204-5B54-4663-A8D5-57B051CF85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這世界雖有苦難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主耶穌是避風港灣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祂要給你 祂要給你平安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耶穌給你平安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耶穌給你真正平安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深深在你心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源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源湧流不斷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耶穌給你平安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78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耶穌給你平安</vt:lpstr>
      <vt:lpstr>耶穌給你平安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耶穌給你平安</dc:title>
  <dc:creator>DAIDUONG</dc:creator>
  <cp:lastModifiedBy>Windows User</cp:lastModifiedBy>
  <cp:revision>3</cp:revision>
  <dcterms:created xsi:type="dcterms:W3CDTF">2013-11-16T12:50:37Z</dcterms:created>
  <dcterms:modified xsi:type="dcterms:W3CDTF">2020-08-16T05:53:10Z</dcterms:modified>
</cp:coreProperties>
</file>