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501D-B2C4-4108-AA06-546DDE7D555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傳揚祢大愛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不要等月亮無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才去與別人分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享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天起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來  高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聲宣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告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耶穌基督你是拯救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01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傳揚祢大愛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快將福音傳到萬邦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惟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有主你內找到盼望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報福音的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傳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喜訊的人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他的腳蹤  何等佳美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209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傳揚祢大愛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到處傳揚  作主的門徒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引領憂傷  困苦歸家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讓被擄的得釋放  瞎眼的得看見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傳揚你是惟一拯救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173821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118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傳揚祢大愛</vt:lpstr>
      <vt:lpstr>傳揚祢大愛</vt:lpstr>
      <vt:lpstr>傳揚祢大愛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傳揚祢大愛</dc:title>
  <dc:creator>Windows User</dc:creator>
  <cp:lastModifiedBy>Windows User</cp:lastModifiedBy>
  <cp:revision>2</cp:revision>
  <dcterms:created xsi:type="dcterms:W3CDTF">2019-09-26T05:29:02Z</dcterms:created>
  <dcterms:modified xsi:type="dcterms:W3CDTF">2019-09-28T04:18:40Z</dcterms:modified>
</cp:coreProperties>
</file>