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0" r:id="rId13"/>
    <p:sldId id="261" r:id="rId14"/>
    <p:sldId id="262" r:id="rId15"/>
    <p:sldId id="263" r:id="rId16"/>
    <p:sldId id="264" r:id="rId17"/>
    <p:sldId id="265" r:id="rId18"/>
    <p:sldId id="273" r:id="rId19"/>
    <p:sldId id="274" r:id="rId2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959E-6A41-412C-8C82-2C072CF95BF2}" type="datetimeFigureOut">
              <a:rPr lang="zh-TW" altLang="en-US" smtClean="0"/>
              <a:pPr/>
              <a:t>2020/6/30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1D50-FEB6-49E9-9ADA-41C3AE42E5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忘記祂的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赦免你一切過犯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你疾病復原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我以禱告來到你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跟前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要尋求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要站在破口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之中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那裡我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尋求你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主我是軟弱及無助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你卻是我的力量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以你親切的手引導我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那就是我的得勝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我搖動你的手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禱告做的事我的手不能做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我以禱告來到你跟前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每一次我禱告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大山被挪移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道路被鋪平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使列國歸向你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不可忘記祂的恩惠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祂以仁愛慈悲為你冠冕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為受屈的人伸冤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天離地有何等的高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祂的慈愛也何等的深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祂使我的過犯也離我多遠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忘記祂的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赦免你一切過犯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罪孽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醫治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你疾病復原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不可忘記祂的恩惠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祂以仁愛慈悲為你冠冕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為受屈的人伸冤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天離地有何等的高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祂的慈愛也何等的深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祂使我的過犯也離我多遠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耶和華有憐憫的愛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且有豐盛無盡的恩典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從亙古直到永遠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耶和華祂是我的神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我的心你要稱頌耶和華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天離地有何等的高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祂的慈愛也何等的深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東離西有多麼的遠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祂使我的過犯也離我多遠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546</Words>
  <Application>Microsoft Office PowerPoint</Application>
  <PresentationFormat>如螢幕大小 (16:9)</PresentationFormat>
  <Paragraphs>92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佈景主題1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我的心你要稱頌耶和華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  <vt:lpstr>我以禱告來到你跟前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我的心你要稱頌耶和華</dc:title>
  <dc:creator>大唐</dc:creator>
  <cp:lastModifiedBy>Admin</cp:lastModifiedBy>
  <cp:revision>3</cp:revision>
  <dcterms:created xsi:type="dcterms:W3CDTF">2018-07-21T05:15:10Z</dcterms:created>
  <dcterms:modified xsi:type="dcterms:W3CDTF">2020-06-30T12:07:41Z</dcterms:modified>
</cp:coreProperties>
</file>