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2" r:id="rId2"/>
    <p:sldId id="1603" r:id="rId3"/>
    <p:sldId id="1604" r:id="rId4"/>
    <p:sldId id="1605" r:id="rId5"/>
    <p:sldId id="1606" r:id="rId6"/>
    <p:sldId id="1607" r:id="rId7"/>
    <p:sldId id="1608" r:id="rId8"/>
    <p:sldId id="1609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71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2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48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73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067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42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12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969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903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55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66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0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我切要主常看顧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到牧場備粮豐富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在羊圈中蒙保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護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13459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美哉耶穌   萬福泉源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買贖我歸於天父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美哉耶穌   萬福泉源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買贖我歸於天父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0256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既然屬主就求護衛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出入平安有恩惠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莫容小羊迷失狼狽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莫容小羊自欺侮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0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樂哉耶穌   賜福教會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主恩前後顯光輝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樂哉耶穌   賜福教會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主恩前後顯光輝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2.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主有應許把我收留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恕我過失並短處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大發慈心赦我愆尤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感化我心賞恩賜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善哉耶穌   萬福來由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當趁年青愛耶穌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善哉耶穌   萬福來由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當趁年青愛耶穌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自幼受教我主喜愛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自幼學習守主誡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惟有救主乃我倚賴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說不盡耶穌仁愛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4.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1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救主像牧人領我路</a:t>
            </a:r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聖哉耶穌   賜福萬代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向來愛我今仍愛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聖哉耶穌   賜福萬代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向來愛我今仍愛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141548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4.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256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336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新細明體</vt:lpstr>
      <vt:lpstr>Arial</vt:lpstr>
      <vt:lpstr>Calibri</vt:lpstr>
      <vt:lpstr>Times New Roman</vt:lpstr>
      <vt:lpstr>Theme1</vt:lpstr>
      <vt:lpstr>【救主像牧人領我路】</vt:lpstr>
      <vt:lpstr>【救主像牧人領我路】</vt:lpstr>
      <vt:lpstr>【救主像牧人領我路】</vt:lpstr>
      <vt:lpstr>【救主像牧人領我路】</vt:lpstr>
      <vt:lpstr>【救主像牧人領我路】</vt:lpstr>
      <vt:lpstr>【救主像牧人領我路】</vt:lpstr>
      <vt:lpstr>【救主像牧人領我路】</vt:lpstr>
      <vt:lpstr>【救主像牧人領我路】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2020-09-10T04:51:19Z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