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605" r:id="rId2"/>
    <p:sldId id="1606" r:id="rId3"/>
    <p:sldId id="1607" r:id="rId4"/>
    <p:sldId id="1608" r:id="rId5"/>
    <p:sldId id="1609" r:id="rId6"/>
    <p:sldId id="1610" r:id="rId7"/>
    <p:sldId id="1611" r:id="rId8"/>
    <p:sldId id="1612" r:id="rId9"/>
    <p:sldId id="1613" r:id="rId10"/>
    <p:sldId id="1614" r:id="rId1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23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394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67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10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191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663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76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432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67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21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711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87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美哉恩主所賜平安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實足慰我心懷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主有神智且有神權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心靈惟主是賴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41548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62876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你掛慮要全交託主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你心事要全交託主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主能擔當你一切憂苦</a:t>
            </a:r>
          </a:p>
        </p:txBody>
      </p:sp>
    </p:spTree>
    <p:extLst>
      <p:ext uri="{BB962C8B-B14F-4D97-AF65-F5344CB8AC3E}">
        <p14:creationId xmlns:p14="http://schemas.microsoft.com/office/powerpoint/2010/main" val="137996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你掛慮要全交託主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你心事要全交託主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主能擔當你一切憂苦</a:t>
            </a:r>
          </a:p>
        </p:txBody>
      </p:sp>
    </p:spTree>
    <p:extLst>
      <p:ext uri="{BB962C8B-B14F-4D97-AF65-F5344CB8AC3E}">
        <p14:creationId xmlns:p14="http://schemas.microsoft.com/office/powerpoint/2010/main" val="181725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我主聖臂常懷抱我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恩慈何等佳美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我主笑面常看顧我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心靈深得安慰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34347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2.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2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你掛慮要全交託主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你心事要全交託主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主能擔當你一切憂苦</a:t>
            </a:r>
          </a:p>
        </p:txBody>
      </p:sp>
    </p:spTree>
    <p:extLst>
      <p:ext uri="{BB962C8B-B14F-4D97-AF65-F5344CB8AC3E}">
        <p14:creationId xmlns:p14="http://schemas.microsoft.com/office/powerpoint/2010/main" val="3756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撒但惡謀無足驚懼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主愛將我遮護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世上擾害不足顧慮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主力隨時幫助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34347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8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你掛慮要全交託主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你心事要全交託主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主能擔當你一切憂苦</a:t>
            </a:r>
          </a:p>
        </p:txBody>
      </p:sp>
    </p:spTree>
    <p:extLst>
      <p:ext uri="{BB962C8B-B14F-4D97-AF65-F5344CB8AC3E}">
        <p14:creationId xmlns:p14="http://schemas.microsoft.com/office/powerpoint/2010/main" val="427824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越過試煉主越親密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憂愁變為歡喜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物質損失靈性安息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禍福都是獲益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34347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4.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5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你掛慮要全交託主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你心事要全交託主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你重擔要全交託主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主能擔當你一切憂苦</a:t>
            </a:r>
          </a:p>
        </p:txBody>
      </p:sp>
    </p:spTree>
    <p:extLst>
      <p:ext uri="{BB962C8B-B14F-4D97-AF65-F5344CB8AC3E}">
        <p14:creationId xmlns:p14="http://schemas.microsoft.com/office/powerpoint/2010/main" val="281774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主內平安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時或遭遇困苦憂傷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有如風波飄颺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無須憂愁無須失望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主為平安保障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34347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670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375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【主內平安】</vt:lpstr>
      <vt:lpstr>【主內平安】</vt:lpstr>
      <vt:lpstr>【主內平安】</vt:lpstr>
      <vt:lpstr>【主內平安】</vt:lpstr>
      <vt:lpstr>【主內平安】</vt:lpstr>
      <vt:lpstr>【主內平安】</vt:lpstr>
      <vt:lpstr>【主內平安】</vt:lpstr>
      <vt:lpstr>【主內平安】</vt:lpstr>
      <vt:lpstr>【主內平安】</vt:lpstr>
      <vt:lpstr>【主內平安】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2020-09-10T04:56:45Z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