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EDDC-2D50-45A6-9378-C7887BCE4287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F15C-BF35-4FA0-ADA8-BF1EC1B1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留一顆心填滿耶穌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留一顆心填滿耶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浪的日子已經都過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信心去期待黎明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留一顆心填滿耶穌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淺嘗那林中的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花中的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和華用慈愛手所預備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一生我全都享盡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留一顆心填滿耶穌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祂說祂愛我依然如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初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說祂永遠不離開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說有一天溫暖日頭不再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的光永是我的路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124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留一顆心填滿耶穌</vt:lpstr>
      <vt:lpstr>留一顆心填滿耶穌</vt:lpstr>
      <vt:lpstr>留一顆心填滿耶穌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留一顆心填滿耶穌</dc:title>
  <dc:creator>Microsoft Windows</dc:creator>
  <cp:lastModifiedBy>Windows User</cp:lastModifiedBy>
  <cp:revision>4</cp:revision>
  <dcterms:created xsi:type="dcterms:W3CDTF">2013-01-05T03:42:39Z</dcterms:created>
  <dcterms:modified xsi:type="dcterms:W3CDTF">2020-08-20T18:49:15Z</dcterms:modified>
</cp:coreProperties>
</file>