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03D8-62DF-4B05-9C89-3894149A7F3C}" type="datetimeFigureOut">
              <a:rPr lang="vi-VN" smtClean="0"/>
              <a:t>26/06/2020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32B5-0279-42B6-AFEF-3159C17DD8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846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03D8-62DF-4B05-9C89-3894149A7F3C}" type="datetimeFigureOut">
              <a:rPr lang="vi-VN" smtClean="0"/>
              <a:t>26/06/2020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32B5-0279-42B6-AFEF-3159C17DD8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997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03D8-62DF-4B05-9C89-3894149A7F3C}" type="datetimeFigureOut">
              <a:rPr lang="vi-VN" smtClean="0"/>
              <a:t>26/06/2020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32B5-0279-42B6-AFEF-3159C17DD8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121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03D8-62DF-4B05-9C89-3894149A7F3C}" type="datetimeFigureOut">
              <a:rPr lang="vi-VN" smtClean="0"/>
              <a:t>26/06/2020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32B5-0279-42B6-AFEF-3159C17DD8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536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03D8-62DF-4B05-9C89-3894149A7F3C}" type="datetimeFigureOut">
              <a:rPr lang="vi-VN" smtClean="0"/>
              <a:t>26/06/2020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32B5-0279-42B6-AFEF-3159C17DD8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877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03D8-62DF-4B05-9C89-3894149A7F3C}" type="datetimeFigureOut">
              <a:rPr lang="vi-VN" smtClean="0"/>
              <a:t>26/06/2020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32B5-0279-42B6-AFEF-3159C17DD8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0806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03D8-62DF-4B05-9C89-3894149A7F3C}" type="datetimeFigureOut">
              <a:rPr lang="vi-VN" smtClean="0"/>
              <a:t>26/06/2020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32B5-0279-42B6-AFEF-3159C17DD8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190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03D8-62DF-4B05-9C89-3894149A7F3C}" type="datetimeFigureOut">
              <a:rPr lang="vi-VN" smtClean="0"/>
              <a:t>26/06/2020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32B5-0279-42B6-AFEF-3159C17DD8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632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03D8-62DF-4B05-9C89-3894149A7F3C}" type="datetimeFigureOut">
              <a:rPr lang="vi-VN" smtClean="0"/>
              <a:t>26/06/2020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32B5-0279-42B6-AFEF-3159C17DD8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207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03D8-62DF-4B05-9C89-3894149A7F3C}" type="datetimeFigureOut">
              <a:rPr lang="vi-VN" smtClean="0"/>
              <a:t>26/06/2020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32B5-0279-42B6-AFEF-3159C17DD8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59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03D8-62DF-4B05-9C89-3894149A7F3C}" type="datetimeFigureOut">
              <a:rPr lang="vi-VN" smtClean="0"/>
              <a:t>26/06/2020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32B5-0279-42B6-AFEF-3159C17DD8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765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A03D8-62DF-4B05-9C89-3894149A7F3C}" type="datetimeFigureOut">
              <a:rPr lang="vi-VN" smtClean="0"/>
              <a:t>26/06/2020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E32B5-0279-42B6-AFEF-3159C17DD8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923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信實的神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信實的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遠不改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遠不改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依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靠耶和華的人好像錫安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山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利路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  永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不動搖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80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信實的神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祂的應許永不改變不落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空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山怎樣圍繞耶路撒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冷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和華也照樣圍繞我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今時直到永遠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572772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86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Microsoft JhengHei</vt:lpstr>
      <vt:lpstr>新細明體</vt:lpstr>
      <vt:lpstr>Arial</vt:lpstr>
      <vt:lpstr>Calibri</vt:lpstr>
      <vt:lpstr>Times New Roman</vt:lpstr>
      <vt:lpstr>Theme1</vt:lpstr>
      <vt:lpstr>信實的神</vt:lpstr>
      <vt:lpstr>信實的神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信實的神</dc:title>
  <dc:creator>Windows User</dc:creator>
  <cp:lastModifiedBy>Windows User</cp:lastModifiedBy>
  <cp:revision>1</cp:revision>
  <dcterms:created xsi:type="dcterms:W3CDTF">2020-06-26T15:30:04Z</dcterms:created>
  <dcterms:modified xsi:type="dcterms:W3CDTF">2020-06-26T15:31:42Z</dcterms:modified>
</cp:coreProperties>
</file>