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96D-83B9-4153-8D48-100D32907B92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1A9-1E13-4454-AC63-68F32B553C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734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96D-83B9-4153-8D48-100D32907B92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1A9-1E13-4454-AC63-68F32B553C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97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96D-83B9-4153-8D48-100D32907B92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1A9-1E13-4454-AC63-68F32B553C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66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96D-83B9-4153-8D48-100D32907B92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1A9-1E13-4454-AC63-68F32B553C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77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96D-83B9-4153-8D48-100D32907B92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1A9-1E13-4454-AC63-68F32B553C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633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96D-83B9-4153-8D48-100D32907B92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1A9-1E13-4454-AC63-68F32B553C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246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96D-83B9-4153-8D48-100D32907B92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1A9-1E13-4454-AC63-68F32B553C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699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96D-83B9-4153-8D48-100D32907B92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1A9-1E13-4454-AC63-68F32B553C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13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96D-83B9-4153-8D48-100D32907B92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1A9-1E13-4454-AC63-68F32B553C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297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96D-83B9-4153-8D48-100D32907B92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1A9-1E13-4454-AC63-68F32B553C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912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96D-83B9-4153-8D48-100D32907B92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1A9-1E13-4454-AC63-68F32B553C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335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496D-83B9-4153-8D48-100D32907B92}" type="datetimeFigureOut">
              <a:rPr lang="vi-VN" smtClean="0"/>
              <a:t>02/07/2020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8E1A9-1E13-4454-AC63-68F32B553C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806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大麻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雀，小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麻雀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鳥  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鳥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在樹上多逍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遙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飛  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飛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父保護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716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大麻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雀，小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麻雀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比雀鳥貴重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父更會看顧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是祂小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孩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75361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63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大麻雀，小麻雀</vt:lpstr>
      <vt:lpstr>大麻雀，小麻雀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大麻雀，小麻雀</dc:title>
  <dc:creator>Windows User</dc:creator>
  <cp:lastModifiedBy>Windows User</cp:lastModifiedBy>
  <cp:revision>1</cp:revision>
  <dcterms:created xsi:type="dcterms:W3CDTF">2020-07-02T11:03:24Z</dcterms:created>
  <dcterms:modified xsi:type="dcterms:W3CDTF">2020-07-02T11:10:20Z</dcterms:modified>
</cp:coreProperties>
</file>