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3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4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67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2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5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15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5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95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3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76A3-BCAA-4B9D-B783-C5DC5F4144ED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3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以愛相繫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福哉愛主聖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此以愛相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繫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世和睦同心合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如天上無異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39" y="174979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73161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以愛相繫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在父寶座之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相同心祈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樣盼望一樣懼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樣安慰憂愁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39" y="174979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6443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以愛相繫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彼此共耐辛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此同心負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弟受難我心如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中流淚難堪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39" y="174979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3596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以愛相繫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凡當離別之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徒不用過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雖遠離心仍相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來共住天鄉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39" y="174979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50645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以愛相繫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在天永無勞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孽永無存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留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心全備交情增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享快樂無休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39" y="174979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5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94230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160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以愛相繫</vt:lpstr>
      <vt:lpstr>以愛相繫</vt:lpstr>
      <vt:lpstr>以愛相繫</vt:lpstr>
      <vt:lpstr>以愛相繫</vt:lpstr>
      <vt:lpstr>以愛相繫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以愛相繫</dc:title>
  <dc:creator>Windows User</dc:creator>
  <cp:lastModifiedBy>Windows User</cp:lastModifiedBy>
  <cp:revision>5</cp:revision>
  <dcterms:created xsi:type="dcterms:W3CDTF">2020-06-27T04:29:03Z</dcterms:created>
  <dcterms:modified xsi:type="dcterms:W3CDTF">2020-06-27T05:03:18Z</dcterms:modified>
</cp:coreProperties>
</file>