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176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17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85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19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773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97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28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341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555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116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33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6083-4FCC-4415-B037-D471E14AC5F4}" type="datetimeFigureOut">
              <a:rPr lang="vi-VN" smtClean="0"/>
              <a:t>04/07/2020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25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將你的器皿交給主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你心裏渴慕救主賜豐富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生命福氣麼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滿足你一切靈需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當信天父奇妙應許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照主聖經的言語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救主必成全為你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00201"/>
            <a:ext cx="83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4177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將你的器皿交給主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現在主要充滿你心直到滿溢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要將心靈才幹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如空皿交主手裏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在主要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心直到滿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溢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滿聖靈與能力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95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將你的器皿交給主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要將你的空器皿得救主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寶血洗一新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乏者今可前來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須同心奉獻你所有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在主寶座前等候  主聖靈充滿心懷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00201"/>
            <a:ext cx="83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46703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將你的器皿交給主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現在主要充滿你心直到滿溢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要將心靈才幹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如空皿交主手裏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在主要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心直到滿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溢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滿聖靈與能力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822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將你的器皿交給主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像昔日寡婦油瓶救主鴻恩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無窮無盡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主的愛永無更變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主已應許賜下真理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聖靈與大能力  主要充滿各器皿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00201"/>
            <a:ext cx="83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368011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將你的器皿交給主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現在主要充滿你心直到滿溢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要將心靈才幹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如空皿交主手裏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在主要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心直到滿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溢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滿聖靈與能力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60277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321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將你的器皿交給主</vt:lpstr>
      <vt:lpstr>將你的器皿交給主</vt:lpstr>
      <vt:lpstr>將你的器皿交給主</vt:lpstr>
      <vt:lpstr>將你的器皿交給主</vt:lpstr>
      <vt:lpstr>將你的器皿交給主</vt:lpstr>
      <vt:lpstr>將你的器皿交給主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將你的器皿交給主</dc:title>
  <dc:creator>Windows User</dc:creator>
  <cp:lastModifiedBy>Windows User</cp:lastModifiedBy>
  <cp:revision>6</cp:revision>
  <dcterms:created xsi:type="dcterms:W3CDTF">2020-07-04T08:34:29Z</dcterms:created>
  <dcterms:modified xsi:type="dcterms:W3CDTF">2020-07-04T08:55:47Z</dcterms:modified>
</cp:coreProperties>
</file>