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BD5D-4119-46B2-8859-2390DC870597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萬福源頭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萬福源頭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懇求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垂聽我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頌揚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恩惠  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川湧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高歌詠無疆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71464" y="1574486"/>
            <a:ext cx="1008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660033"/>
                </a:solidFill>
              </a:rPr>
              <a:t>1.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萬福源頭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天上使者高聲讚美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和諧歌頌無晝夜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我受恩惠比祂加倍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尤當讚美常感謝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1464" y="1574486"/>
            <a:ext cx="1008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660033"/>
                </a:solidFill>
              </a:rPr>
              <a:t>1.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萬福源頭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此時立碑  記主恩慈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效法士師撒母耳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主曾保護  直到現時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總不離棄到末日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1464" y="1574486"/>
            <a:ext cx="1008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0033"/>
                </a:solidFill>
              </a:rPr>
              <a:t>2</a:t>
            </a:r>
            <a:r>
              <a:rPr lang="en-US" sz="6600" b="1" dirty="0" smtClean="0">
                <a:solidFill>
                  <a:srgbClr val="660033"/>
                </a:solidFill>
              </a:rPr>
              <a:t>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萬福源頭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耶穌看我如羊失群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離開天父去遙遠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自流寶血救我罪身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親來引我歸羊圈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1464" y="1574486"/>
            <a:ext cx="1008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0033"/>
                </a:solidFill>
              </a:rPr>
              <a:t>2</a:t>
            </a:r>
            <a:r>
              <a:rPr lang="en-US" sz="6600" b="1" dirty="0" smtClean="0">
                <a:solidFill>
                  <a:srgbClr val="660033"/>
                </a:solidFill>
              </a:rPr>
              <a:t>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萬福源頭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我受恩惠  何其寬洪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日日增新無從報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此後惟願  事主盡忠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一心戀主蒙引導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1464" y="1574486"/>
            <a:ext cx="1008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0033"/>
                </a:solidFill>
              </a:rPr>
              <a:t>3</a:t>
            </a:r>
            <a:r>
              <a:rPr lang="en-US" sz="6600" b="1" dirty="0" smtClean="0">
                <a:solidFill>
                  <a:srgbClr val="660033"/>
                </a:solidFill>
              </a:rPr>
              <a:t>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萬福源頭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惜我愚心易失正途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去行邪道冒危險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今將身心獻與救主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使我傳揚主恩典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1464" y="1574486"/>
            <a:ext cx="1008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0033"/>
                </a:solidFill>
              </a:rPr>
              <a:t>3</a:t>
            </a:r>
            <a:r>
              <a:rPr lang="en-US" sz="6600" b="1" dirty="0" smtClean="0">
                <a:solidFill>
                  <a:srgbClr val="660033"/>
                </a:solidFill>
              </a:rPr>
              <a:t>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</TotalTime>
  <Words>216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佈景主題1</vt:lpstr>
      <vt:lpstr>萬福源頭</vt:lpstr>
      <vt:lpstr>萬福源頭</vt:lpstr>
      <vt:lpstr>萬福源頭</vt:lpstr>
      <vt:lpstr>萬福源頭</vt:lpstr>
      <vt:lpstr>萬福源頭</vt:lpstr>
      <vt:lpstr>萬福源頭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萬福源頭</dc:title>
  <dc:creator>大唐</dc:creator>
  <cp:lastModifiedBy>Windows User</cp:lastModifiedBy>
  <cp:revision>4</cp:revision>
  <dcterms:created xsi:type="dcterms:W3CDTF">2017-12-28T13:04:17Z</dcterms:created>
  <dcterms:modified xsi:type="dcterms:W3CDTF">2020-07-02T18:15:36Z</dcterms:modified>
</cp:coreProperties>
</file>