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6BD3-9B5F-4481-B2EE-CF3836BF1A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至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耶穌祢是我的至寶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勝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過金銀財寶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同在比什麼都好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謝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謝祢陪我到老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8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至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耶穌祢是我的至寶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在祢裡面有平安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謝謝祢聽我的禱告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恩典將我圍繞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06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至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祢用祢的愛 吸引我 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快跑跟隨祢腳步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領我走天涯 到海角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走在恩典道路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99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至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主阿我愛祢 祢真好 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做我一生倚靠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謝謝祢愛我 像個寶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我願順服到老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3882327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123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Church Theme</vt:lpstr>
      <vt:lpstr>至寶</vt:lpstr>
      <vt:lpstr>至寶</vt:lpstr>
      <vt:lpstr>至寶</vt:lpstr>
      <vt:lpstr>至寶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至寶</dc:title>
  <dc:creator>Windows User</dc:creator>
  <cp:lastModifiedBy>Windows User</cp:lastModifiedBy>
  <cp:revision>2</cp:revision>
  <dcterms:created xsi:type="dcterms:W3CDTF">2019-06-29T08:31:11Z</dcterms:created>
  <dcterms:modified xsi:type="dcterms:W3CDTF">2020-06-26T15:50:08Z</dcterms:modified>
</cp:coreProperties>
</file>