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7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60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531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807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431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38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657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58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24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0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107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1573-53A7-48AF-A3B7-8180056F3843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1B45-A60A-4A90-8FD6-A03FD88EB7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267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誰能造出一隻羊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誰能造出一隻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羊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 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嗎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能造出一隻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羊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  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58092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Times New Roman</vt:lpstr>
      <vt:lpstr>Theme1</vt:lpstr>
      <vt:lpstr>誰能造出一隻羊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誰能造出一隻羊</dc:title>
  <dc:creator>Windows User</dc:creator>
  <cp:lastModifiedBy>Windows User</cp:lastModifiedBy>
  <cp:revision>2</cp:revision>
  <dcterms:created xsi:type="dcterms:W3CDTF">2020-07-02T11:01:45Z</dcterms:created>
  <dcterms:modified xsi:type="dcterms:W3CDTF">2020-07-02T11:03:20Z</dcterms:modified>
</cp:coreProperties>
</file>