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6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64E3-D052-4D55-B4D3-DD0844CE5A07}" type="datetimeFigureOut">
              <a:rPr lang="zh-TW" altLang="en-US" smtClean="0"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5A04-1C6D-4ADC-98D6-32FAE901A01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還記得那一天我遇見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的真誠溫暖了我的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中有了你 不再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我說一聲謝謝你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不灰心不放棄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心連心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願主旨意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主的愛使我們 相知相惜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接納包容彼此許多不同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生命中有了你 不再孤寂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讓我說聲謝謝你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我說聲謝謝你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謝謝你陪我一起 歡笑哭泣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一路上有你 不灰心不放棄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手牽著手 心連心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願主旨意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完全成就在你和我的生命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</TotalTime>
  <Words>191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佈景主題11</vt:lpstr>
      <vt:lpstr>讓我說聲謝謝你</vt:lpstr>
      <vt:lpstr>讓我說聲謝謝你</vt:lpstr>
      <vt:lpstr>讓我說聲謝謝你</vt:lpstr>
      <vt:lpstr>讓我說聲謝謝你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讓我說聲謝謝你</dc:title>
  <dc:creator>User</dc:creator>
  <cp:lastModifiedBy>Windows User</cp:lastModifiedBy>
  <cp:revision>2</cp:revision>
  <dcterms:created xsi:type="dcterms:W3CDTF">2017-09-16T04:50:14Z</dcterms:created>
  <dcterms:modified xsi:type="dcterms:W3CDTF">2020-06-26T15:28:58Z</dcterms:modified>
</cp:coreProperties>
</file>