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93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2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24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5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533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7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629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1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1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7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D07A-0A52-4159-A10A-04C9C376DB75}" type="datetimeFigureOut">
              <a:rPr lang="vi-VN" smtClean="0"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8B36-1C12-4F26-BE76-0663BAC1D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這是我奇異的信息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督來住我心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穌大榮耀君王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今住在我心房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917" y="1698171"/>
            <a:ext cx="95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1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好信息  基督住我心裏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  主在我心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主同居成我榮耀盼望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好信息  基督住我心裏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  主在我心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主同居成我榮耀盼望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3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從無信息如許動心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愛與十架嘉音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也無新郎如許愛情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致能博我歡心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917" y="1698171"/>
            <a:ext cx="95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3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好信息  基督住我心裏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  主在我心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主同居成我榮耀盼望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3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我甚喜樂因接受主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親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愛新王耶穌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雖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然多次使主傷心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主足前獻陳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917" y="1698171"/>
            <a:ext cx="95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好信息  基督住我心裏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  主在我心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主同居成我榮耀盼望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80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我今後何能再孤單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後何能傾陷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若基督今是我一切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此外百無一缺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917" y="1698171"/>
            <a:ext cx="95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8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好信息  基督住我心裏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  主在我心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主同居成我榮耀盼望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19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主在我心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投主胸懷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訴說心情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唱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出喜樂歌聲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我居住在耶穌裏面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穌住我裏面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917" y="1698171"/>
            <a:ext cx="95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5.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244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360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主在我心</vt:lpstr>
      <vt:lpstr>主在我心</vt:lpstr>
      <vt:lpstr>主在我心</vt:lpstr>
      <vt:lpstr>主在我心</vt:lpstr>
      <vt:lpstr>主在我心</vt:lpstr>
      <vt:lpstr>主在我心</vt:lpstr>
      <vt:lpstr>主在我心</vt:lpstr>
      <vt:lpstr>主在我心</vt:lpstr>
      <vt:lpstr>主在我心</vt:lpstr>
      <vt:lpstr>主在我心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主在我心</dc:title>
  <dc:creator>Windows User</dc:creator>
  <cp:lastModifiedBy>Windows User</cp:lastModifiedBy>
  <cp:revision>8</cp:revision>
  <dcterms:created xsi:type="dcterms:W3CDTF">2020-08-30T10:52:22Z</dcterms:created>
  <dcterms:modified xsi:type="dcterms:W3CDTF">2020-08-30T11:08:24Z</dcterms:modified>
</cp:coreProperties>
</file>