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4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9DEB-D8F4-4865-8CDF-5DC36D22279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65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9DEB-D8F4-4865-8CDF-5DC36D22279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5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9DEB-D8F4-4865-8CDF-5DC36D22279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5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9DEB-D8F4-4865-8CDF-5DC36D22279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85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9DEB-D8F4-4865-8CDF-5DC36D22279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69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9DEB-D8F4-4865-8CDF-5DC36D22279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71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9DEB-D8F4-4865-8CDF-5DC36D22279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52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9DEB-D8F4-4865-8CDF-5DC36D22279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1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9DEB-D8F4-4865-8CDF-5DC36D22279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06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9DEB-D8F4-4865-8CDF-5DC36D22279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9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9DEB-D8F4-4865-8CDF-5DC36D22279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2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9DEB-D8F4-4865-8CDF-5DC36D22279F}" type="datetimeFigureOut">
              <a:rPr lang="zh-TW" altLang="en-US" smtClean="0"/>
              <a:pPr/>
              <a:t>2019/12/13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E1A1-4F12-4113-B9D6-A313469115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38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TW" altLang="en-US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全真行書" pitchFamily="49" charset="-120"/>
              </a:rPr>
              <a:t>一件禮物</a:t>
            </a:r>
            <a:endParaRPr kumimoji="1" lang="zh-TW" altLang="en-US" sz="7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新細明體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有一件禮物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你收到沒</a:t>
            </a:r>
            <a:r>
              <a:rPr kumimoji="1"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有</a:t>
            </a:r>
            <a:endParaRPr kumimoji="1"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眼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睛看不到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你心會知道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這一件禮物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心門外等候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是為了你準備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別人不能收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行書" pitchFamily="49" charset="-120"/>
              </a:rPr>
              <a:t>一件禮物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行書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生命有限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時光也會走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如果你不珍惜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機會難留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禮物雖然好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如果你不要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你怎麼能夠得到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怎麼能得到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行書" pitchFamily="49" charset="-120"/>
              </a:rPr>
              <a:t>一件禮物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行書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親愛的朋友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你是否了解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馬槽的嬰孩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是為你而來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親愛的朋友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你是否了解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最好的禮物是人子主耶穌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行書" pitchFamily="49" charset="-120"/>
              </a:rPr>
              <a:t>一件禮物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行書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生命有限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時光也會走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如果你不珍惜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機會難留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禮物雖然好</a:t>
            </a:r>
            <a:r>
              <a:rPr kumimoji="1"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  </a:t>
            </a: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如果你不要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你怎麼能夠得到</a:t>
            </a:r>
            <a:endParaRPr kumimoji="1"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全真楷書" pitchFamily="49" charset="-120"/>
            </a:endParaRPr>
          </a:p>
          <a:p>
            <a:pPr marL="0" indent="0" algn="ctr" eaLnBrk="0" hangingPunct="0">
              <a:spcBef>
                <a:spcPct val="0"/>
              </a:spcBef>
              <a:buNone/>
            </a:pPr>
            <a:r>
              <a:rPr kumimoji="1"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全真楷書" pitchFamily="49" charset="-120"/>
              </a:rPr>
              <a:t>怎麼能得到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8</TotalTime>
  <Words>180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Microsoft JhengHei</vt:lpstr>
      <vt:lpstr>新細明體</vt:lpstr>
      <vt:lpstr>全真楷書</vt:lpstr>
      <vt:lpstr>全真行書</vt:lpstr>
      <vt:lpstr>Arial</vt:lpstr>
      <vt:lpstr>Calibri</vt:lpstr>
      <vt:lpstr>Church Theme</vt:lpstr>
      <vt:lpstr>一件禮物</vt:lpstr>
      <vt:lpstr>一件禮物</vt:lpstr>
      <vt:lpstr>一件禮物</vt:lpstr>
      <vt:lpstr>一件禮物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一件禮物</dc:title>
  <dc:creator>大唐</dc:creator>
  <cp:lastModifiedBy>Windows User</cp:lastModifiedBy>
  <cp:revision>3</cp:revision>
  <dcterms:created xsi:type="dcterms:W3CDTF">2014-12-07T12:07:45Z</dcterms:created>
  <dcterms:modified xsi:type="dcterms:W3CDTF">2019-12-13T10:00:08Z</dcterms:modified>
</cp:coreProperties>
</file>