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5C54-F70D-4F8B-A472-CC105FD2DDA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9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5C54-F70D-4F8B-A472-CC105FD2DDA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6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5C54-F70D-4F8B-A472-CC105FD2DDA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9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5C54-F70D-4F8B-A472-CC105FD2DDA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8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5C54-F70D-4F8B-A472-CC105FD2DDA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1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5C54-F70D-4F8B-A472-CC105FD2DDA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1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5C54-F70D-4F8B-A472-CC105FD2DDA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5C54-F70D-4F8B-A472-CC105FD2DDA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0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5C54-F70D-4F8B-A472-CC105FD2DDA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2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5C54-F70D-4F8B-A472-CC105FD2DDA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5C54-F70D-4F8B-A472-CC105FD2DDA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0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5C54-F70D-4F8B-A472-CC105FD2DDA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74587-B7B0-4989-AEBA-CC82C129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0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 </a:t>
            </a:r>
            <a: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Chúa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Giê-xu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lâm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phàm</a:t>
            </a:r>
            <a:endParaRPr lang="zh-TW" altLang="en-US" sz="4267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從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榮耀降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臨  永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遠奇妙福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音</a:t>
            </a:r>
            <a:endParaRPr lang="zh-TW" alt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我神我主降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臨  耶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穌是祂聖名</a:t>
            </a:r>
            <a:endParaRPr lang="en-US" altLang="zh-CN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30537" y="418542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Chúa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Giê-xu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lâm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phàm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lìa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ngôi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báu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trên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thiên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đàng</a:t>
            </a:r>
            <a:endParaRPr lang="en-US" altLang="zh-TW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Vì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ai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Chúa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hạ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trần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nằm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trong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máng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cỏ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tồi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tàn</a:t>
            </a:r>
            <a:endParaRPr lang="zh-TW" alt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65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 </a:t>
            </a:r>
            <a: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Chúa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Giê-xu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lâm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phàm</a:t>
            </a:r>
            <a:endParaRPr lang="zh-TW" altLang="en-US" sz="4267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榮耀的奧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祕  加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略山的燔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祭</a:t>
            </a:r>
            <a:endParaRPr lang="zh-TW" alt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自有永有的神偉大無比</a:t>
            </a:r>
            <a:endParaRPr lang="en-US" altLang="zh-CN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30537" y="418542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Hát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tôn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vinh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Con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Trời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Ngài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không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gớm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nơi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ô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tội</a:t>
            </a:r>
            <a:endParaRPr lang="en-US" altLang="zh-TW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Bỏ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Thiên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đàng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xuống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thế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gian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vì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với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bạn</a:t>
            </a:r>
            <a:endParaRPr lang="zh-TW" alt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09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 </a:t>
            </a:r>
            <a: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Chúa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Giê-xu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lâm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phàm</a:t>
            </a:r>
            <a:endParaRPr lang="zh-TW" altLang="en-US" sz="4267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我何等愛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  何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等崇拜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</a:t>
            </a:r>
            <a:endParaRPr lang="en-US" altLang="zh-TW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生命亮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光  我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的一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切</a:t>
            </a:r>
            <a:endParaRPr lang="en-US" altLang="zh-CN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419708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Chúa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Đấng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yêu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thương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Chúa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Đấng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thờ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phượng</a:t>
            </a:r>
            <a:endParaRPr lang="en-US" altLang="zh-TW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Lẽ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sống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cho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lòng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này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nhật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quang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của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tôi</a:t>
            </a:r>
            <a:endParaRPr lang="zh-TW" alt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50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 </a:t>
            </a:r>
            <a: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Chúa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Giê-xu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lâm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phàm</a:t>
            </a:r>
            <a:endParaRPr lang="zh-TW" altLang="en-US" sz="4267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宇宙大主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宰  成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為我救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</a:t>
            </a:r>
            <a:endParaRPr lang="zh-TW" alt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神一切豐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盛  全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在主裡</a:t>
            </a:r>
            <a:endParaRPr lang="en-US" altLang="zh-CN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419708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Ngài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tạo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lập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thế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giới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Ngài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chết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thay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cho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tôi</a:t>
            </a:r>
            <a:endParaRPr lang="en-US" altLang="zh-TW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Tán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dương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Ngài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không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thôi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tán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dương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đời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đời</a:t>
            </a:r>
            <a:endParaRPr lang="zh-TW" alt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860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 </a:t>
            </a:r>
            <a: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Chúa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Giê-xu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lâm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phàm</a:t>
            </a:r>
            <a:endParaRPr lang="zh-TW" altLang="en-US" sz="4267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生在馬槽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裡  世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人看為客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旅</a:t>
            </a:r>
            <a:endParaRPr lang="zh-TW" alt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在世受盡悲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傷  流淚  飄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零</a:t>
            </a:r>
            <a:endParaRPr lang="en-US" altLang="zh-CN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419708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Khắp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dân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gian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chê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cười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nào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ai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đoái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thương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Con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Người</a:t>
            </a:r>
            <a:endParaRPr lang="en-US" altLang="zh-TW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Đấng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mang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sầu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não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đau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thương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vì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với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bạn</a:t>
            </a:r>
            <a:endParaRPr lang="zh-TW" alt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08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 </a:t>
            </a:r>
            <a: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Chúa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Giê-xu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lâm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phàm</a:t>
            </a:r>
            <a:endParaRPr lang="zh-TW" altLang="en-US" sz="4267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我何等愛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  何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等崇拜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</a:t>
            </a:r>
            <a:endParaRPr lang="en-US" altLang="zh-TW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生命亮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光  我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的一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切</a:t>
            </a:r>
            <a:endParaRPr lang="en-US" altLang="zh-CN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419708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Chúa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Đấng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yêu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thương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Chúa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Đấng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thờ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phượng</a:t>
            </a:r>
            <a:endParaRPr lang="en-US" altLang="zh-TW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Lẽ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sống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cho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lòng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này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nhật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quang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của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tôi</a:t>
            </a:r>
            <a:endParaRPr lang="zh-TW" alt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84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 </a:t>
            </a:r>
            <a: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Chúa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Giê-xu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lâm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phàm</a:t>
            </a:r>
            <a:endParaRPr lang="zh-TW" altLang="en-US" sz="4267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宇宙大主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宰  成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為我救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</a:t>
            </a:r>
            <a:endParaRPr lang="zh-TW" alt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神一切豐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盛  全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在主裡</a:t>
            </a:r>
            <a:endParaRPr lang="en-US" altLang="zh-CN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419708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Ngài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tạo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lập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thế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giới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Ngài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chết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thay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cho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tôi</a:t>
            </a:r>
            <a:endParaRPr lang="en-US" altLang="zh-TW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Tán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dương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Ngài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không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thôi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tán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dương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đời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đời</a:t>
            </a:r>
            <a:endParaRPr lang="zh-TW" alt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611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 </a:t>
            </a:r>
            <a: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Chúa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Giê-xu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lâm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phàm</a:t>
            </a:r>
            <a:endParaRPr lang="zh-TW" altLang="en-US" sz="4267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主卑微順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服  使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我們得救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贖</a:t>
            </a:r>
            <a:endParaRPr lang="zh-TW" alt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雖在黑夜茫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茫  毫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無半點指望</a:t>
            </a:r>
            <a:endParaRPr lang="en-US" altLang="zh-CN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30537" y="418542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Chúa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yêu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ta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vô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cùng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hồng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ân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Chúa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ta ca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tụng</a:t>
            </a:r>
            <a:endParaRPr lang="en-US" altLang="zh-TW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Vì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trong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bóng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đêm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mịt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mù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toàn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nhân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thế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đã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tuyệt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vọng</a:t>
            </a:r>
            <a:endParaRPr lang="zh-TW" alt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50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 </a:t>
            </a:r>
            <a: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Chúa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Giê-xu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lâm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phàm</a:t>
            </a:r>
            <a:endParaRPr lang="zh-TW" altLang="en-US" sz="4267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但慈悲上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  甘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願離榮光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處</a:t>
            </a:r>
            <a:endParaRPr lang="zh-TW" alt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降世救贖我靈魂免滅亡</a:t>
            </a:r>
            <a:endParaRPr lang="en-US" altLang="zh-CN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30537" y="418542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Chúa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chí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nhân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lâm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phàm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lìa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bao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hiển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vinh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huy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hoàng</a:t>
            </a:r>
            <a:endParaRPr lang="en-US" altLang="zh-TW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Sống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đê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hèn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chết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đau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thương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vì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với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bạn</a:t>
            </a:r>
            <a:endParaRPr lang="zh-TW" alt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97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 </a:t>
            </a:r>
            <a: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Chúa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Giê-xu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lâm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phàm</a:t>
            </a:r>
            <a:endParaRPr lang="zh-TW" altLang="en-US" sz="4267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我何等愛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  何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等崇拜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</a:t>
            </a:r>
            <a:endParaRPr lang="en-US" altLang="zh-TW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生命亮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光  我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的一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切</a:t>
            </a:r>
            <a:endParaRPr lang="en-US" altLang="zh-CN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419708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Chúa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Đấng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yêu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thương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Chúa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Đấng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thờ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phượng</a:t>
            </a:r>
            <a:endParaRPr lang="en-US" altLang="zh-TW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Lẽ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sống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cho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lòng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này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nhật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quang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của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tôi</a:t>
            </a:r>
            <a:endParaRPr lang="zh-TW" alt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1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 </a:t>
            </a:r>
            <a: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Chúa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Giê-xu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lâm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phàm</a:t>
            </a:r>
            <a:endParaRPr lang="zh-TW" altLang="en-US" sz="4267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宇宙大主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宰  成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為我救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</a:t>
            </a:r>
            <a:endParaRPr lang="zh-TW" alt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神一切豐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盛  全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在主裡</a:t>
            </a:r>
            <a:endParaRPr lang="en-US" altLang="zh-CN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419708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Ngài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tạo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lập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thế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giới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Ngài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chết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thay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cho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tôi</a:t>
            </a:r>
            <a:endParaRPr lang="en-US" altLang="zh-TW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Tán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dương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Ngài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không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thôi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tán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dương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đời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đời</a:t>
            </a:r>
            <a:endParaRPr lang="zh-TW" alt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078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 </a:t>
            </a:r>
            <a: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Chúa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Giê-xu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lâm</a:t>
            </a:r>
            <a:r>
              <a:rPr lang="en-US" altLang="zh-CN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phàm</a:t>
            </a:r>
            <a:endParaRPr lang="zh-TW" altLang="en-US" sz="4267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主甘心樂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意  道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成血肉身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體</a:t>
            </a:r>
            <a:endParaRPr lang="zh-TW" alt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取了世人樣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式  顯</a:t>
            </a:r>
            <a:r>
              <a:rPr lang="zh-TW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明隱藏美旨</a:t>
            </a:r>
            <a:endParaRPr lang="en-US" altLang="zh-CN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30537" y="418542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Hát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lên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hỡi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muôn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loài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Nào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ca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hát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lên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nhân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loại</a:t>
            </a:r>
            <a:endParaRPr lang="en-US" altLang="zh-TW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Giê-xu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giáng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sinh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làm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người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đành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mang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xác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thịt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hình</a:t>
            </a:r>
            <a:r>
              <a:rPr lang="en-US" altLang="zh-TW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hài</a:t>
            </a:r>
            <a:endParaRPr lang="zh-TW" alt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727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0</TotalTime>
  <Words>550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Church Theme</vt:lpstr>
      <vt:lpstr>從榮耀降臨  Chúa Giê-xu lâm phàm</vt:lpstr>
      <vt:lpstr>從榮耀降臨  Chúa Giê-xu lâm phàm</vt:lpstr>
      <vt:lpstr>從榮耀降臨  Chúa Giê-xu lâm phàm</vt:lpstr>
      <vt:lpstr>從榮耀降臨  Chúa Giê-xu lâm phàm</vt:lpstr>
      <vt:lpstr>從榮耀降臨  Chúa Giê-xu lâm phàm</vt:lpstr>
      <vt:lpstr>從榮耀降臨  Chúa Giê-xu lâm phàm</vt:lpstr>
      <vt:lpstr>從榮耀降臨  Chúa Giê-xu lâm phàm</vt:lpstr>
      <vt:lpstr>從榮耀降臨  Chúa Giê-xu lâm phàm</vt:lpstr>
      <vt:lpstr>從榮耀降臨  Chúa Giê-xu lâm phàm</vt:lpstr>
      <vt:lpstr>從榮耀降臨  Chúa Giê-xu lâm phàm</vt:lpstr>
      <vt:lpstr>從榮耀降臨  Chúa Giê-xu lâm phàm</vt:lpstr>
      <vt:lpstr>從榮耀降臨  Chúa Giê-xu lâm phàm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從榮耀降臨  Chúa Giê-xu lâm phàm</dc:title>
  <dc:creator>Windows User</dc:creator>
  <cp:lastModifiedBy>Windows User</cp:lastModifiedBy>
  <cp:revision>1</cp:revision>
  <dcterms:created xsi:type="dcterms:W3CDTF">2019-12-20T07:29:23Z</dcterms:created>
  <dcterms:modified xsi:type="dcterms:W3CDTF">2019-12-20T07:30:12Z</dcterms:modified>
</cp:coreProperties>
</file>