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81B-3888-4427-B093-F94A13E00C9A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7281B-3888-4427-B093-F94A13E00C9A}" type="datetimeFigureOut">
              <a:rPr lang="zh-TW" altLang="en-US" smtClean="0"/>
              <a:pPr/>
              <a:t>2019/11/30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DD31F-235B-4DB1-A42C-288982B321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Microsoft JhengHei" pitchFamily="34" charset="-120"/>
                <a:ea typeface="Microsoft JhengHei" pitchFamily="34" charset="-120"/>
              </a:rPr>
              <a:t>以色列的聖者</a:t>
            </a:r>
            <a:endParaRPr lang="zh-TW" alt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以色列的聖者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為我犧牲自己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神羔羊你是彌賽亞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耶穌和平之君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Microsoft JhengHei" pitchFamily="34" charset="-120"/>
                <a:ea typeface="Microsoft JhengHei" pitchFamily="34" charset="-120"/>
              </a:rPr>
              <a:t>以色列的聖者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我要跪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下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來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敬拜你主啊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因為你是萬王之王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我要跪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下  來</a:t>
            </a: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敬拜你我神</a:t>
            </a:r>
          </a:p>
          <a:p>
            <a:pPr algn="ctr">
              <a:buNone/>
            </a:pPr>
            <a:r>
              <a:rPr lang="zh-TW" altLang="en-US" sz="5400" b="1" dirty="0">
                <a:latin typeface="Microsoft JhengHei" pitchFamily="34" charset="-120"/>
                <a:ea typeface="Microsoft JhengHei" pitchFamily="34" charset="-120"/>
              </a:rPr>
              <a:t>寶貴耶穌  和平之君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17</TotalTime>
  <Words>74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chongbai</vt:lpstr>
      <vt:lpstr>以色列的聖者</vt:lpstr>
      <vt:lpstr>以色列的聖者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以色列的聖者</dc:title>
  <dc:creator>DAIDUONG</dc:creator>
  <cp:lastModifiedBy>Windows User</cp:lastModifiedBy>
  <cp:revision>4</cp:revision>
  <dcterms:created xsi:type="dcterms:W3CDTF">2014-04-18T13:04:21Z</dcterms:created>
  <dcterms:modified xsi:type="dcterms:W3CDTF">2019-11-30T01:56:25Z</dcterms:modified>
</cp:coreProperties>
</file>