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4DDF-39DD-4960-8B76-805686751F1E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你是我喜樂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使我歡欣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你使我自由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飛翔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被罪惡捆綁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你是我永生盼望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你愛有無比力量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你應許不會改變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你的復活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你配得所有最大的讚美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來敬拜你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喜樂泉源</vt:lpstr>
      <vt:lpstr>喜樂泉源</vt:lpstr>
      <vt:lpstr>喜樂泉源</vt:lpstr>
      <vt:lpstr>喜樂泉源</vt:lpstr>
      <vt:lpstr>喜樂泉源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喜樂泉源</dc:title>
  <dc:creator>大唐</dc:creator>
  <cp:lastModifiedBy>Windows User</cp:lastModifiedBy>
  <cp:revision>2</cp:revision>
  <dcterms:created xsi:type="dcterms:W3CDTF">2017-12-03T00:10:08Z</dcterms:created>
  <dcterms:modified xsi:type="dcterms:W3CDTF">2019-11-09T03:37:28Z</dcterms:modified>
</cp:coreProperties>
</file>