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A35F-2555-4BD2-9863-36DFE8F9908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BA1A-BA55-4250-9336-C3AF724F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寧靜的伯利恆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寧靜的伯利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安的夜已深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外有一群牧羊人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起敘寒溫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亮無數星辰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寞黑夜無聲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然有一群天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告好消息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1"/>
            <a:ext cx="7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978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寧靜的伯利恆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在大衛的城裡救主降生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恆真道已成為肉身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至高的天上榮耀歸神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安歸與他喜悅的人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0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寧靜的伯利恆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榮耀明亮清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們心存感恩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貴的主耶穌基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美好禮物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賜我們盼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除去心懼怕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馬內利 神同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伴到永恆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1"/>
            <a:ext cx="7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884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寧靜的伯利恆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在大衛的城裡救主降生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恆真道已成為肉身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至高的天上榮耀歸神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安歸與他喜悅的人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16382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72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Church Theme</vt:lpstr>
      <vt:lpstr>寧靜的伯利恆</vt:lpstr>
      <vt:lpstr>寧靜的伯利恆</vt:lpstr>
      <vt:lpstr>寧靜的伯利恆</vt:lpstr>
      <vt:lpstr>寧靜的伯利恆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寧靜的伯利恆</dc:title>
  <dc:creator>Windows User</dc:creator>
  <cp:lastModifiedBy>Windows User</cp:lastModifiedBy>
  <cp:revision>3</cp:revision>
  <dcterms:created xsi:type="dcterms:W3CDTF">2019-12-14T10:29:18Z</dcterms:created>
  <dcterms:modified xsi:type="dcterms:W3CDTF">2019-12-14T10:36:49Z</dcterms:modified>
</cp:coreProperties>
</file>