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72" y="9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2019/11/9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2019/11/9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2019/11/9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2019/11/9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2019/11/9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2019/11/9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2019/11/9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2019/11/9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2019/11/9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2019/11/9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2019/11/9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D2638-3467-4EC0-AEE5-418F2C9B0F06}" type="datetimeFigureOut">
              <a:rPr lang="zh-TW" altLang="en-US" smtClean="0"/>
              <a:pPr/>
              <a:t>2019/11/9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這天同聚於主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數算我主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以性命來使我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使我兩眼重見光線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這天同聚於主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數算我主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賜盼望重生的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泉源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我勇氣面對挑戰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美麗  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甚麼可取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求將心全然給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來彰顯主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珍貴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終生愛神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傾意愛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別人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覺生命沒有枉費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這天降服於主腳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留心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聽我主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差遣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這日勞苦不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徒然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終會賜我榮美冠冕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衷心去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讚頌  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極重的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我一生傳揚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福音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證實主愛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何寶貴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觀看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稻田  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的莊稼在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遼闊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收成沒法估計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忠於使命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不惜一切來回應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能事奉你是最尊貴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6</TotalTime>
  <Words>241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佈景主題11</vt:lpstr>
      <vt:lpstr>恩典太美麗</vt:lpstr>
      <vt:lpstr>恩典太美麗</vt:lpstr>
      <vt:lpstr>恩典太美麗</vt:lpstr>
      <vt:lpstr>恩典太美麗</vt:lpstr>
      <vt:lpstr>恩典太美麗</vt:lpstr>
      <vt:lpstr>恩典太美麗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恩典太美麗</dc:title>
  <dc:creator>DAIDUONG</dc:creator>
  <cp:lastModifiedBy>Windows User</cp:lastModifiedBy>
  <cp:revision>4</cp:revision>
  <dcterms:created xsi:type="dcterms:W3CDTF">2013-07-30T09:23:23Z</dcterms:created>
  <dcterms:modified xsi:type="dcterms:W3CDTF">2019-11-09T04:47:48Z</dcterms:modified>
</cp:coreProperties>
</file>