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60" y="7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4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5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3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4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01DE-A84B-4B0E-9952-CA2C35DE68C4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1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我要一心稱謝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諸神面前歌頌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要向你的聖殿下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你慈愛和誠實稱讚你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因你慈愛永遠長存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我雖行在困苦患難中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你應許必將我救活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因你的名大有榮耀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我呼求時你必應允我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鼓勵我   使我心裡有能力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我要一心稱謝你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你必成全關乎我的事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你必不離棄你手所創造的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</TotalTime>
  <Words>153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Church Theme</vt:lpstr>
      <vt:lpstr>我要一心稱謝你</vt:lpstr>
      <vt:lpstr>我要一心稱謝你</vt:lpstr>
      <vt:lpstr>我要一心稱謝你</vt:lpstr>
      <vt:lpstr>我要一心稱謝你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我要一心稱謝你</dc:title>
  <dc:creator>大唐</dc:creator>
  <cp:lastModifiedBy>Windows User</cp:lastModifiedBy>
  <cp:revision>3</cp:revision>
  <dcterms:created xsi:type="dcterms:W3CDTF">2017-11-28T13:56:25Z</dcterms:created>
  <dcterms:modified xsi:type="dcterms:W3CDTF">2019-12-14T10:07:46Z</dcterms:modified>
</cp:coreProperties>
</file>