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A0B7-CDAD-46BA-BE6C-EFC19534B14B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綠色樹下 堆滿禮物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彩色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卡片 圍繞火爐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笑容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在人們的臉上流露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從音符滑出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愛我們的 阿爸天父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差遣愛子為寶貴救贖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祂的降臨揭開了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救恩的序幕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就是主耶穌基督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叮叮噹 叮叮噹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鈴聲多響亮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在這閃爍的光彩之中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我心不住歌頌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最美的禮物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叮叮噹 叮叮噹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鈴聲多響亮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在這永恆的應許中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耶穌是最美的禮物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Office 佈景主題</vt:lpstr>
      <vt:lpstr>最美的禮物</vt:lpstr>
      <vt:lpstr>最美的禮物</vt:lpstr>
      <vt:lpstr>最美的禮物</vt:lpstr>
      <vt:lpstr>最美的禮物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最美的禮物</dc:title>
  <dc:creator>DaTang</dc:creator>
  <cp:lastModifiedBy>Windows User</cp:lastModifiedBy>
  <cp:revision>2</cp:revision>
  <dcterms:created xsi:type="dcterms:W3CDTF">2018-12-06T13:08:44Z</dcterms:created>
  <dcterms:modified xsi:type="dcterms:W3CDTF">2019-12-07T09:49:04Z</dcterms:modified>
</cp:coreProperties>
</file>