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54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ADED-91BF-48A0-A01F-BBEFDDFE48FE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05C8-EC16-47D7-B51F-4354046199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ADED-91BF-48A0-A01F-BBEFDDFE48FE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05C8-EC16-47D7-B51F-4354046199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ADED-91BF-48A0-A01F-BBEFDDFE48FE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05C8-EC16-47D7-B51F-4354046199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ADED-91BF-48A0-A01F-BBEFDDFE48FE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05C8-EC16-47D7-B51F-4354046199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ADED-91BF-48A0-A01F-BBEFDDFE48FE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05C8-EC16-47D7-B51F-4354046199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ADED-91BF-48A0-A01F-BBEFDDFE48FE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05C8-EC16-47D7-B51F-4354046199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ADED-91BF-48A0-A01F-BBEFDDFE48FE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05C8-EC16-47D7-B51F-4354046199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ADED-91BF-48A0-A01F-BBEFDDFE48FE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05C8-EC16-47D7-B51F-4354046199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ADED-91BF-48A0-A01F-BBEFDDFE48FE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05C8-EC16-47D7-B51F-4354046199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ADED-91BF-48A0-A01F-BBEFDDFE48FE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05C8-EC16-47D7-B51F-4354046199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ADED-91BF-48A0-A01F-BBEFDDFE48FE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05C8-EC16-47D7-B51F-4354046199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7ADED-91BF-48A0-A01F-BBEFDDFE48FE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505C8-EC16-47D7-B51F-4354046199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神羔</a:t>
            </a:r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羊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主啊 我來到祢寶座前 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心向祢敬拜 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在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玻璃海我要敬拜 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俯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伏在祢聖潔中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494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神羔</a:t>
            </a:r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羊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主啊 我來到祢寶座前 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全人向祢跪拜 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願尊貴 榮耀和感謝 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都歸寶座被殺羔羊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577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神羔</a:t>
            </a:r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羊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神羔羊 醫治者 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赦我罪 賜自由 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神羔羊 醫治者 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我的心稱頌 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0108280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29</TotalTime>
  <Words>93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Microsoft JhengHei</vt:lpstr>
      <vt:lpstr>新細明體</vt:lpstr>
      <vt:lpstr>Arial</vt:lpstr>
      <vt:lpstr>Calibri</vt:lpstr>
      <vt:lpstr>Church Theme</vt:lpstr>
      <vt:lpstr>神羔羊</vt:lpstr>
      <vt:lpstr>神羔羊</vt:lpstr>
      <vt:lpstr>神羔羊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神羔羊</dc:title>
  <dc:creator>Windows User</dc:creator>
  <cp:lastModifiedBy>Windows User</cp:lastModifiedBy>
  <cp:revision>3</cp:revision>
  <dcterms:created xsi:type="dcterms:W3CDTF">2019-06-22T06:44:49Z</dcterms:created>
  <dcterms:modified xsi:type="dcterms:W3CDTF">2019-11-16T06:52:34Z</dcterms:modified>
</cp:coreProperties>
</file>