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C988-5FF6-42DF-BD20-A4469DCDAD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EC31-DAEC-4CB0-AFD2-8974DF2D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豐盛的人生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若是你有勞苦重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以交託給耶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是你正灰心憂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靠耶穌就有希望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豐盛的人生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在基督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盛的人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生旅途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靠主得剛強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28486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豐盛的人生</vt:lpstr>
      <vt:lpstr>豐盛的人生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豐盛的人生</dc:title>
  <dc:creator>Windows User</dc:creator>
  <cp:lastModifiedBy>Windows User</cp:lastModifiedBy>
  <cp:revision>1</cp:revision>
  <dcterms:created xsi:type="dcterms:W3CDTF">2019-11-23T04:11:03Z</dcterms:created>
  <dcterms:modified xsi:type="dcterms:W3CDTF">2019-11-23T04:13:09Z</dcterms:modified>
</cp:coreProperties>
</file>