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9" d="100"/>
          <a:sy n="89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7F5A-78C3-4C81-9BEA-AC4AB491BAD8}" type="datetimeFigureOut">
              <a:rPr lang="vi-VN" smtClean="0"/>
              <a:t>30/01/2021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9690-31AA-4AE2-9A00-C547DBBBCC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185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7F5A-78C3-4C81-9BEA-AC4AB491BAD8}" type="datetimeFigureOut">
              <a:rPr lang="vi-VN" smtClean="0"/>
              <a:t>30/01/2021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9690-31AA-4AE2-9A00-C547DBBBCC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650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7F5A-78C3-4C81-9BEA-AC4AB491BAD8}" type="datetimeFigureOut">
              <a:rPr lang="vi-VN" smtClean="0"/>
              <a:t>30/01/2021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9690-31AA-4AE2-9A00-C547DBBBCC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840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7F5A-78C3-4C81-9BEA-AC4AB491BAD8}" type="datetimeFigureOut">
              <a:rPr lang="vi-VN" smtClean="0"/>
              <a:t>30/01/2021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9690-31AA-4AE2-9A00-C547DBBBCC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931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7F5A-78C3-4C81-9BEA-AC4AB491BAD8}" type="datetimeFigureOut">
              <a:rPr lang="vi-VN" smtClean="0"/>
              <a:t>30/01/2021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9690-31AA-4AE2-9A00-C547DBBBCC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0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7F5A-78C3-4C81-9BEA-AC4AB491BAD8}" type="datetimeFigureOut">
              <a:rPr lang="vi-VN" smtClean="0"/>
              <a:t>30/01/2021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9690-31AA-4AE2-9A00-C547DBBBCC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39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7F5A-78C3-4C81-9BEA-AC4AB491BAD8}" type="datetimeFigureOut">
              <a:rPr lang="vi-VN" smtClean="0"/>
              <a:t>30/01/2021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9690-31AA-4AE2-9A00-C547DBBBCC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691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7F5A-78C3-4C81-9BEA-AC4AB491BAD8}" type="datetimeFigureOut">
              <a:rPr lang="vi-VN" smtClean="0"/>
              <a:t>30/01/2021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9690-31AA-4AE2-9A00-C547DBBBCC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296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7F5A-78C3-4C81-9BEA-AC4AB491BAD8}" type="datetimeFigureOut">
              <a:rPr lang="vi-VN" smtClean="0"/>
              <a:t>30/01/2021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9690-31AA-4AE2-9A00-C547DBBBCC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32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7F5A-78C3-4C81-9BEA-AC4AB491BAD8}" type="datetimeFigureOut">
              <a:rPr lang="vi-VN" smtClean="0"/>
              <a:t>30/01/2021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9690-31AA-4AE2-9A00-C547DBBBCC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986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7F5A-78C3-4C81-9BEA-AC4AB491BAD8}" type="datetimeFigureOut">
              <a:rPr lang="vi-VN" smtClean="0"/>
              <a:t>30/01/2021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9690-31AA-4AE2-9A00-C547DBBBCC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121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17F5A-78C3-4C81-9BEA-AC4AB491BAD8}" type="datetimeFigureOut">
              <a:rPr lang="vi-VN" smtClean="0"/>
              <a:t>30/01/2021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F9690-31AA-4AE2-9A00-C547DBBBCC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314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耶穌的腳前</a:t>
            </a:r>
          </a:p>
        </p:txBody>
      </p:sp>
    </p:spTree>
    <p:extLst>
      <p:ext uri="{BB962C8B-B14F-4D97-AF65-F5344CB8AC3E}">
        <p14:creationId xmlns:p14="http://schemas.microsoft.com/office/powerpoint/2010/main" val="186333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在耶穌的腳前  謙卑屈膝敬拜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瞻仰主的榮面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066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在耶穌的腳前  安靜留心聆聽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等候主的旨意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801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在耶穌的腳前  放下一切掛慮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完全相信  完全交託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926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在耶穌的腳前  獻上一切所有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毫無保留  我敬拜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937133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82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Theme1</vt:lpstr>
      <vt:lpstr>在耶穌的腳前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在耶穌的腳前</dc:title>
  <dc:creator>Windows User</dc:creator>
  <cp:lastModifiedBy>Windows User</cp:lastModifiedBy>
  <cp:revision>3</cp:revision>
  <dcterms:created xsi:type="dcterms:W3CDTF">2020-06-13T04:56:05Z</dcterms:created>
  <dcterms:modified xsi:type="dcterms:W3CDTF">2021-01-29T17:27:17Z</dcterms:modified>
</cp:coreProperties>
</file>