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0" r:id="rId4"/>
    <p:sldId id="262" r:id="rId5"/>
    <p:sldId id="264" r:id="rId6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84" y="-1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5DE7-6A17-44FC-86F1-EC2EE6B5147A}" type="datetimeFigureOut">
              <a:rPr lang="zh-TW" altLang="en-US" smtClean="0"/>
              <a:t>2019/8/31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07EC6-B581-421C-945D-AD67D7BEE79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5DE7-6A17-44FC-86F1-EC2EE6B5147A}" type="datetimeFigureOut">
              <a:rPr lang="zh-TW" altLang="en-US" smtClean="0"/>
              <a:t>2019/8/31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07EC6-B581-421C-945D-AD67D7BEE79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5DE7-6A17-44FC-86F1-EC2EE6B5147A}" type="datetimeFigureOut">
              <a:rPr lang="zh-TW" altLang="en-US" smtClean="0"/>
              <a:t>2019/8/31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07EC6-B581-421C-945D-AD67D7BEE79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5DE7-6A17-44FC-86F1-EC2EE6B5147A}" type="datetimeFigureOut">
              <a:rPr lang="zh-TW" altLang="en-US" smtClean="0"/>
              <a:t>2019/8/31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07EC6-B581-421C-945D-AD67D7BEE79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5DE7-6A17-44FC-86F1-EC2EE6B5147A}" type="datetimeFigureOut">
              <a:rPr lang="zh-TW" altLang="en-US" smtClean="0"/>
              <a:t>2019/8/31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07EC6-B581-421C-945D-AD67D7BEE79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5DE7-6A17-44FC-86F1-EC2EE6B5147A}" type="datetimeFigureOut">
              <a:rPr lang="zh-TW" altLang="en-US" smtClean="0"/>
              <a:t>2019/8/31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07EC6-B581-421C-945D-AD67D7BEE79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5DE7-6A17-44FC-86F1-EC2EE6B5147A}" type="datetimeFigureOut">
              <a:rPr lang="zh-TW" altLang="en-US" smtClean="0"/>
              <a:t>2019/8/31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07EC6-B581-421C-945D-AD67D7BEE79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5DE7-6A17-44FC-86F1-EC2EE6B5147A}" type="datetimeFigureOut">
              <a:rPr lang="zh-TW" altLang="en-US" smtClean="0"/>
              <a:t>2019/8/31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07EC6-B581-421C-945D-AD67D7BEE79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5DE7-6A17-44FC-86F1-EC2EE6B5147A}" type="datetimeFigureOut">
              <a:rPr lang="zh-TW" altLang="en-US" smtClean="0"/>
              <a:t>2019/8/31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07EC6-B581-421C-945D-AD67D7BEE79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5DE7-6A17-44FC-86F1-EC2EE6B5147A}" type="datetimeFigureOut">
              <a:rPr lang="zh-TW" altLang="en-US" smtClean="0"/>
              <a:t>2019/8/31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07EC6-B581-421C-945D-AD67D7BEE79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5DE7-6A17-44FC-86F1-EC2EE6B5147A}" type="datetimeFigureOut">
              <a:rPr lang="zh-TW" altLang="en-US" smtClean="0"/>
              <a:t>2019/8/31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07EC6-B581-421C-945D-AD67D7BEE79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D5DE7-6A17-44FC-86F1-EC2EE6B5147A}" type="datetimeFigureOut">
              <a:rPr lang="zh-TW" altLang="en-US" smtClean="0"/>
              <a:t>2019/8/31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07EC6-B581-421C-945D-AD67D7BEE79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擁戴為王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快來擁戴為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王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聖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羔在寶座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上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聽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啊好樂傳遍諸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天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和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聲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壓倒群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響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醒啊我心同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唱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頌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祂救恩浩蕩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歡呼為你受死之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千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秋萬歲無疆</a:t>
            </a:r>
          </a:p>
          <a:p>
            <a:pPr algn="ctr">
              <a:buNone/>
            </a:pP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9368" y="1244473"/>
            <a:ext cx="6909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1.</a:t>
            </a:r>
            <a:endParaRPr 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擁戴為王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快來擁戴為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王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聖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潔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至尊神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子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跟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祂的人快樂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擁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戴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祂亦是人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子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塵世千萬憂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傷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切經祂親嘗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因祂決心擔負諸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累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群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生得享安康</a:t>
            </a:r>
          </a:p>
          <a:p>
            <a:pPr algn="ctr">
              <a:buNone/>
            </a:pP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9368" y="1244473"/>
            <a:ext cx="6909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2</a:t>
            </a:r>
            <a:r>
              <a:rPr lang="en-US" altLang="zh-CN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.</a:t>
            </a:r>
            <a:endParaRPr 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擁戴為王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快來擁戴為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王</a:t>
            </a:r>
            <a:r>
              <a:rPr lang="en-US" altLang="zh-TW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無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對生命之王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萬邦民族都蒙救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渡</a:t>
            </a:r>
            <a:r>
              <a:rPr lang="en-US" altLang="zh-TW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祂消滅死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亡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快來歌頌歡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欣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謝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祂特殊宏恩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因祂一死戰勝萬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死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永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生普及群生</a:t>
            </a:r>
          </a:p>
          <a:p>
            <a:pPr algn="ctr">
              <a:buNone/>
            </a:pP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9368" y="1244473"/>
            <a:ext cx="6909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3.</a:t>
            </a:r>
            <a:endParaRPr 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擁戴為王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快來擁戴為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王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永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建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和平之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王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普天之下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戰事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止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息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干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戈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化為頌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揚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主治萬國萬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方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權地久天長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寶血所滋生命花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放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薈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成異彩天香</a:t>
            </a:r>
          </a:p>
          <a:p>
            <a:pPr algn="ctr">
              <a:buNone/>
            </a:pP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9368" y="1244473"/>
            <a:ext cx="6909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4</a:t>
            </a:r>
            <a:r>
              <a:rPr lang="en-US" altLang="zh-CN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.</a:t>
            </a:r>
            <a:endParaRPr 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擁戴為王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快來擁戴為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王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人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天共戴之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王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萬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靈稱祂奇妙愛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名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萬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世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尊祂至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上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世界萬國之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君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卑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伏覲見至尊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齊摘華冠拋擲座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前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隨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眾昭事維寅</a:t>
            </a:r>
          </a:p>
          <a:p>
            <a:pPr algn="ctr">
              <a:buNone/>
            </a:pP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9368" y="1244473"/>
            <a:ext cx="6909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5.</a:t>
            </a:r>
            <a:endParaRPr 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11</TotalTime>
  <Words>290</Words>
  <Application>Microsoft Office PowerPoint</Application>
  <PresentationFormat>On-screen Show (16:9)</PresentationFormat>
  <Paragraphs>30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佈景主題1</vt:lpstr>
      <vt:lpstr>擁戴為王</vt:lpstr>
      <vt:lpstr>擁戴為王</vt:lpstr>
      <vt:lpstr>擁戴為王</vt:lpstr>
      <vt:lpstr>擁戴為王</vt:lpstr>
      <vt:lpstr>擁戴為王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擁戴為王</dc:title>
  <dc:creator>大唐</dc:creator>
  <cp:lastModifiedBy>Windows User</cp:lastModifiedBy>
  <cp:revision>5</cp:revision>
  <dcterms:created xsi:type="dcterms:W3CDTF">2017-12-28T12:32:36Z</dcterms:created>
  <dcterms:modified xsi:type="dcterms:W3CDTF">2019-08-31T11:50:50Z</dcterms:modified>
</cp:coreProperties>
</file>