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F042-E3AA-446E-A7BD-209431A81E3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Microsoft JhengHei" pitchFamily="34" charset="-120"/>
                <a:ea typeface="Microsoft JhengHei" pitchFamily="34" charset="-120"/>
              </a:rPr>
              <a:t>主我來</a:t>
            </a:r>
            <a:r>
              <a:rPr lang="zh-CN" altLang="en-US" sz="3600" b="1" dirty="0" smtClean="0">
                <a:latin typeface="Microsoft JhengHei" pitchFamily="34" charset="-120"/>
                <a:ea typeface="Microsoft JhengHei" pitchFamily="34" charset="-120"/>
              </a:rPr>
              <a:t>就袮</a:t>
            </a:r>
            <a:endParaRPr lang="zh-TW" altLang="en-US" sz="36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救主歡喜聲音 我今願前來聽</a:t>
            </a:r>
            <a:endParaRPr lang="en-US" altLang="zh-CN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為我罪惡流出寶血</a:t>
            </a:r>
            <a:endParaRPr lang="en-US" altLang="zh-CN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使我能得生命</a:t>
            </a:r>
            <a:endParaRPr lang="en-US" altLang="zh-CN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主我來</a:t>
            </a: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  我</a:t>
            </a: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今來</a:t>
            </a: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就袮</a:t>
            </a:r>
            <a:endParaRPr lang="en-US" altLang="zh-CN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救主所流的寶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血</a:t>
            </a:r>
            <a:r>
              <a:rPr lang="en-US" altLang="zh-CN" sz="44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洗</a:t>
            </a: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我罪惡清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潔</a:t>
            </a:r>
            <a:endParaRPr lang="zh-TW" alt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Microsoft JhengHei" pitchFamily="34" charset="-120"/>
                <a:ea typeface="Microsoft JhengHei" pitchFamily="34" charset="-120"/>
              </a:rPr>
              <a:t>主我來</a:t>
            </a:r>
            <a:r>
              <a:rPr lang="zh-CN" altLang="en-US" sz="3600" b="1" dirty="0">
                <a:latin typeface="Microsoft JhengHei" pitchFamily="34" charset="-120"/>
                <a:ea typeface="Microsoft JhengHei" pitchFamily="34" charset="-120"/>
              </a:rPr>
              <a:t>就袮</a:t>
            </a:r>
            <a:endParaRPr lang="zh-TW" altLang="en-US" sz="36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我這可惡罪人  行善毫無能力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惟主寶血永無更變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洗淨心裡罪愆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主我來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袮  我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今來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就袮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洗我罪惡清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潔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Microsoft JhengHei" pitchFamily="34" charset="-120"/>
                <a:ea typeface="Microsoft JhengHei" pitchFamily="34" charset="-120"/>
              </a:rPr>
              <a:t>主我來</a:t>
            </a:r>
            <a:r>
              <a:rPr lang="zh-CN" altLang="en-US" sz="3600" b="1" dirty="0">
                <a:latin typeface="Microsoft JhengHei" pitchFamily="34" charset="-120"/>
                <a:ea typeface="Microsoft JhengHei" pitchFamily="34" charset="-120"/>
              </a:rPr>
              <a:t>就袮</a:t>
            </a:r>
            <a:endParaRPr lang="zh-TW" altLang="en-US" sz="36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求主賞賜聖靈</a:t>
            </a:r>
            <a:r>
              <a:rPr lang="en-US" altLang="zh-CN" sz="44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激發愛主熱心</a:t>
            </a:r>
            <a:endParaRPr lang="en-US" altLang="zh-CN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引導罪人歸向耶穌</a:t>
            </a:r>
            <a:endParaRPr lang="en-US" altLang="zh-CN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使主教會復興</a:t>
            </a:r>
            <a:endParaRPr lang="en-US" altLang="zh-CN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主我來</a:t>
            </a: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  我</a:t>
            </a: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今來</a:t>
            </a: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就袮</a:t>
            </a:r>
            <a:endParaRPr lang="en-US" altLang="zh-CN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4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Microsoft JhengHei" pitchFamily="34" charset="-120"/>
                <a:ea typeface="Microsoft JhengHei" pitchFamily="34" charset="-120"/>
              </a:rPr>
              <a:t>主我來</a:t>
            </a:r>
            <a:r>
              <a:rPr lang="zh-CN" altLang="en-US" sz="3600" b="1" dirty="0">
                <a:latin typeface="Microsoft JhengHei" pitchFamily="34" charset="-120"/>
                <a:ea typeface="Microsoft JhengHei" pitchFamily="34" charset="-120"/>
              </a:rPr>
              <a:t>就袮</a:t>
            </a:r>
            <a:endParaRPr lang="zh-TW" altLang="en-US" sz="36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美哉贖罪寶血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大哉十架能力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奇哉耶穌替我受死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我要愛主到底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主我來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袮  我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今來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就袮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13</TotalTime>
  <Words>216</Words>
  <Application>Microsoft Office PowerPoint</Application>
  <PresentationFormat>On-screen Show (16:9)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Church Theme</vt:lpstr>
      <vt:lpstr>主我來就袮</vt:lpstr>
      <vt:lpstr>主我來就袮</vt:lpstr>
      <vt:lpstr>主我來就袮</vt:lpstr>
      <vt:lpstr>主我來就袮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主我來就你</dc:title>
  <dc:creator>大唐</dc:creator>
  <cp:lastModifiedBy>Windows User</cp:lastModifiedBy>
  <cp:revision>4</cp:revision>
  <dcterms:created xsi:type="dcterms:W3CDTF">2017-02-04T02:34:33Z</dcterms:created>
  <dcterms:modified xsi:type="dcterms:W3CDTF">2020-05-16T06:02:29Z</dcterms:modified>
</cp:coreProperties>
</file>