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ED77B96-F9F7-49A4-8A65-F97968A0E7AB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0A5E5DD-099E-47F0-9D61-D562B139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我每時刻要主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我每時刻要</a:t>
            </a:r>
            <a:r>
              <a:rPr lang="zh-TW" altLang="en-US" sz="5400" dirty="0" smtClean="0"/>
              <a:t>主 救主</a:t>
            </a:r>
            <a:r>
              <a:rPr lang="zh-TW" altLang="en-US" sz="5400" dirty="0"/>
              <a:t>恩深</a:t>
            </a:r>
          </a:p>
          <a:p>
            <a:pPr algn="ctr">
              <a:buNone/>
            </a:pPr>
            <a:r>
              <a:rPr lang="zh-TW" altLang="en-US" sz="5400" dirty="0"/>
              <a:t>誰有柔聲似</a:t>
            </a:r>
            <a:r>
              <a:rPr lang="zh-TW" altLang="en-US" sz="5400" dirty="0" smtClean="0"/>
              <a:t>你 足</a:t>
            </a:r>
            <a:r>
              <a:rPr lang="zh-TW" altLang="en-US" sz="5400" dirty="0"/>
              <a:t>慰我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我要你主我要你</a:t>
            </a:r>
          </a:p>
          <a:p>
            <a:pPr algn="ctr">
              <a:buNone/>
            </a:pPr>
            <a:r>
              <a:rPr lang="zh-TW" altLang="en-US" sz="5400" dirty="0"/>
              <a:t>每時刻我要你</a:t>
            </a:r>
          </a:p>
          <a:p>
            <a:pPr algn="ctr">
              <a:buNone/>
            </a:pPr>
            <a:r>
              <a:rPr lang="zh-TW" altLang="en-US" sz="5400" dirty="0"/>
              <a:t>望主隨時</a:t>
            </a:r>
            <a:r>
              <a:rPr lang="zh-TW" altLang="en-US" sz="5400" dirty="0" smtClean="0"/>
              <a:t>施恩惠我</a:t>
            </a:r>
            <a:r>
              <a:rPr lang="zh-TW" altLang="en-US" sz="5400" dirty="0"/>
              <a:t>來就你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我每時刻要主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我每時刻要主 與我親近</a:t>
            </a:r>
          </a:p>
          <a:p>
            <a:pPr algn="ctr">
              <a:buNone/>
            </a:pPr>
            <a:r>
              <a:rPr lang="zh-TW" altLang="en-US" sz="5400" dirty="0"/>
              <a:t>魔鬼若來試探 使我</a:t>
            </a:r>
            <a:r>
              <a:rPr lang="zh-TW" altLang="en-US" sz="5400" dirty="0" smtClean="0"/>
              <a:t>得勝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要你主我要你</a:t>
            </a:r>
          </a:p>
          <a:p>
            <a:pPr algn="ctr">
              <a:buNone/>
            </a:pPr>
            <a:r>
              <a:rPr lang="zh-TW" altLang="en-US" sz="5400" dirty="0"/>
              <a:t>每時刻我要你</a:t>
            </a:r>
          </a:p>
          <a:p>
            <a:pPr algn="ctr">
              <a:buNone/>
            </a:pPr>
            <a:r>
              <a:rPr lang="zh-TW" altLang="en-US" sz="5400" dirty="0"/>
              <a:t>望主隨時</a:t>
            </a:r>
            <a:r>
              <a:rPr lang="zh-TW" altLang="en-US" sz="5400" dirty="0" smtClean="0"/>
              <a:t>施恩惠我</a:t>
            </a:r>
            <a:r>
              <a:rPr lang="zh-TW" altLang="en-US" sz="5400" dirty="0"/>
              <a:t>來就你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我每時刻要主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我每時刻要主 或憂或樂</a:t>
            </a:r>
          </a:p>
          <a:p>
            <a:pPr algn="ctr">
              <a:buNone/>
            </a:pPr>
            <a:r>
              <a:rPr lang="zh-TW" altLang="en-US" sz="5400" dirty="0"/>
              <a:t>主若不來同居 我就枉活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要你主我要你</a:t>
            </a:r>
          </a:p>
          <a:p>
            <a:pPr algn="ctr">
              <a:buNone/>
            </a:pPr>
            <a:r>
              <a:rPr lang="zh-TW" altLang="en-US" sz="5400" dirty="0"/>
              <a:t>每時刻我要你</a:t>
            </a:r>
          </a:p>
          <a:p>
            <a:pPr algn="ctr">
              <a:buNone/>
            </a:pPr>
            <a:r>
              <a:rPr lang="zh-TW" altLang="en-US" sz="5400" dirty="0"/>
              <a:t>望主隨時</a:t>
            </a:r>
            <a:r>
              <a:rPr lang="zh-TW" altLang="en-US" sz="5400" dirty="0" smtClean="0"/>
              <a:t>施恩惠我</a:t>
            </a:r>
            <a:r>
              <a:rPr lang="zh-TW" altLang="en-US" sz="5400" dirty="0"/>
              <a:t>來就你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我每時刻要主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我每時刻要主 賜我恩言</a:t>
            </a:r>
          </a:p>
          <a:p>
            <a:pPr algn="ctr">
              <a:buNone/>
            </a:pPr>
            <a:r>
              <a:rPr lang="zh-TW" altLang="en-US" sz="5400" dirty="0"/>
              <a:t>願主寶貝應許 於我成全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要你主我要你</a:t>
            </a:r>
          </a:p>
          <a:p>
            <a:pPr algn="ctr">
              <a:buNone/>
            </a:pPr>
            <a:r>
              <a:rPr lang="zh-TW" altLang="en-US" sz="5400" dirty="0"/>
              <a:t>每時刻我要你</a:t>
            </a:r>
          </a:p>
          <a:p>
            <a:pPr algn="ctr">
              <a:buNone/>
            </a:pPr>
            <a:r>
              <a:rPr lang="zh-TW" altLang="en-US" sz="5400" dirty="0"/>
              <a:t>望主隨時</a:t>
            </a:r>
            <a:r>
              <a:rPr lang="zh-TW" altLang="en-US" sz="5400" dirty="0" smtClean="0"/>
              <a:t>施恩惠我</a:t>
            </a:r>
            <a:r>
              <a:rPr lang="zh-TW" altLang="en-US" sz="5400" dirty="0"/>
              <a:t>來就你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我每時刻要主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我每時刻要主 主旨遵行</a:t>
            </a:r>
          </a:p>
          <a:p>
            <a:pPr algn="ctr">
              <a:buNone/>
            </a:pPr>
            <a:r>
              <a:rPr lang="zh-TW" altLang="en-US" sz="5400" dirty="0"/>
              <a:t>天天查考聖經 到主再</a:t>
            </a:r>
            <a:r>
              <a:rPr lang="zh-TW" altLang="en-US" sz="5400" dirty="0" smtClean="0"/>
              <a:t>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要你主我要你</a:t>
            </a:r>
          </a:p>
          <a:p>
            <a:pPr algn="ctr">
              <a:buNone/>
            </a:pPr>
            <a:r>
              <a:rPr lang="zh-TW" altLang="en-US" sz="5400" dirty="0"/>
              <a:t>每時刻我要你</a:t>
            </a:r>
          </a:p>
          <a:p>
            <a:pPr algn="ctr">
              <a:buNone/>
            </a:pPr>
            <a:r>
              <a:rPr lang="zh-TW" altLang="en-US" sz="5400" dirty="0"/>
              <a:t>望主隨時</a:t>
            </a:r>
            <a:r>
              <a:rPr lang="zh-TW" altLang="en-US" sz="5400" dirty="0" smtClean="0"/>
              <a:t>施恩惠我</a:t>
            </a:r>
            <a:r>
              <a:rPr lang="zh-TW" altLang="en-US" sz="5400" dirty="0"/>
              <a:t>來就你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</TotalTime>
  <Words>206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地鐵</vt:lpstr>
      <vt:lpstr>我每時刻要主</vt:lpstr>
      <vt:lpstr>我每時刻要主</vt:lpstr>
      <vt:lpstr>我每時刻要主</vt:lpstr>
      <vt:lpstr>我每時刻要主</vt:lpstr>
      <vt:lpstr>我每時刻要主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我每時刻要主</dc:title>
  <dc:creator>大唐</dc:creator>
  <cp:lastModifiedBy>大唐</cp:lastModifiedBy>
  <cp:revision>1</cp:revision>
  <dcterms:created xsi:type="dcterms:W3CDTF">2016-03-05T08:27:26Z</dcterms:created>
  <dcterms:modified xsi:type="dcterms:W3CDTF">2016-03-05T08:30:18Z</dcterms:modified>
</cp:coreProperties>
</file>