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5" r:id="rId5"/>
    <p:sldId id="26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AE6-979A-4308-AB0A-59B635D0E1F2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有時遇見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苦難  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憂愁喪膽 似乎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若把主的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頭數一數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必能叫你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  立時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有時掛念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世事  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挑重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時背著十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  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若數主的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疑惑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必能叫你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  立時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每逢遭遇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戰爭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喪膽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主早已得勝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深知主有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甘願輔助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一同見天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en-US" b="1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主的恩典樣樣都要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的恩典都要記清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  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能叫你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驚訝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立時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樂歡呼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197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計算主恩</vt:lpstr>
      <vt:lpstr>計算主恩</vt:lpstr>
      <vt:lpstr>計算主恩</vt:lpstr>
      <vt:lpstr>計算主恩</vt:lpstr>
      <vt:lpstr>計算主恩</vt:lpstr>
      <vt:lpstr>計算主恩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Microsoft Windows</dc:creator>
  <cp:lastModifiedBy>大唐</cp:lastModifiedBy>
  <cp:revision>4</cp:revision>
  <dcterms:created xsi:type="dcterms:W3CDTF">2012-12-31T09:19:07Z</dcterms:created>
  <dcterms:modified xsi:type="dcterms:W3CDTF">2017-12-28T13:08:32Z</dcterms:modified>
</cp:coreProperties>
</file>