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79AE-0B8F-4AC9-AE87-F1D34C215B81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80C4-2D42-4C6B-83A6-EF120CD2EC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我要歌頌救贖主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我要歌頌救贖恩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愛泉向我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大架上忍受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痛苦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生命使我自由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我要歌頌救贖主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我要歌頌救贖主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大名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血 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脫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死亡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十架使我得救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贖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還清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債使我釋放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我要歌頌救贖主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我要讚美慈悲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傳揚耶穌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權能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或是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罪孽死亡陰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賜恩我全得勝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我要歌頌救贖主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我要歌頌救贖主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大名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血 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脫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死亡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十架使我得救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贖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還清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債使我釋放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我要歌頌救贖主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我要歌唱救贖功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成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仁愛如日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普照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曾領我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出死入生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神子永享榮耀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我要歌頌救贖主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我要歌頌救贖主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大名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血 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脫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死亡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十架使我得救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贖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還清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債使我釋放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52</TotalTime>
  <Words>178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我要歌頌救贖主</vt:lpstr>
      <vt:lpstr>我要歌頌救贖主</vt:lpstr>
      <vt:lpstr>我要歌頌救贖主</vt:lpstr>
      <vt:lpstr>我要歌頌救贖主</vt:lpstr>
      <vt:lpstr>我要歌頌救贖主</vt:lpstr>
      <vt:lpstr>我要歌頌救贖主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我要歌頌救贖主</dc:title>
  <dc:creator>User</dc:creator>
  <cp:lastModifiedBy>User</cp:lastModifiedBy>
  <cp:revision>4</cp:revision>
  <dcterms:created xsi:type="dcterms:W3CDTF">2017-03-19T00:26:01Z</dcterms:created>
  <dcterms:modified xsi:type="dcterms:W3CDTF">2017-07-01T23:44:17Z</dcterms:modified>
</cp:coreProperties>
</file>