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讚美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耶穌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地頌揚救主恩愛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天上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群眾同歌頌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牧人保護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我們如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小羊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彼小羊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受傷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 頌揚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cap="all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5400" b="1" cap="all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  <a:endParaRPr lang="zh-TW" altLang="en-US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耶穌我親愛的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為人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罪過受死在十架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救恩靈磐 永生希望在於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歡呼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讚美我罪耶穌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擔當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頌讚主聖名  除盡心裡之憂傷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祂極大的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頌揚主各萬代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 耶穌我親愛的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群眾和撒那歌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秉政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掌權  永遠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歌頌主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  先知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大祭司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長</a:t>
            </a:r>
            <a:endParaRPr lang="zh-TW" altLang="en-US" sz="54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</a:t>
            </a:r>
            <a:r>
              <a:rPr lang="en-US" altLang="zh-TW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傳揚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祂極大的</a:t>
            </a: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仁愛</a:t>
            </a:r>
            <a:endParaRPr lang="en-US" altLang="zh-TW" sz="54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 頌揚主各萬代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18</TotalTime>
  <Words>177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讚美讚美</vt:lpstr>
      <vt:lpstr>讚美讚美</vt:lpstr>
      <vt:lpstr>讚美讚美</vt:lpstr>
      <vt:lpstr>讚美讚美</vt:lpstr>
      <vt:lpstr>讚美讚美</vt:lpstr>
      <vt:lpstr>讚美讚美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User</cp:lastModifiedBy>
  <cp:revision>4</cp:revision>
  <dcterms:created xsi:type="dcterms:W3CDTF">2017-07-01T02:39:46Z</dcterms:created>
  <dcterms:modified xsi:type="dcterms:W3CDTF">2017-07-02T02:22:03Z</dcterms:modified>
</cp:coreProperties>
</file>