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D66F-D7A1-4E5E-8850-156F86A72FD0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0EA-4830-4389-A915-AE4E1467E50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D66F-D7A1-4E5E-8850-156F86A72FD0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0EA-4830-4389-A915-AE4E1467E50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D66F-D7A1-4E5E-8850-156F86A72FD0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0EA-4830-4389-A915-AE4E1467E50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D66F-D7A1-4E5E-8850-156F86A72FD0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0EA-4830-4389-A915-AE4E1467E50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D66F-D7A1-4E5E-8850-156F86A72FD0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0EA-4830-4389-A915-AE4E1467E50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D66F-D7A1-4E5E-8850-156F86A72FD0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0EA-4830-4389-A915-AE4E1467E50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D66F-D7A1-4E5E-8850-156F86A72FD0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0EA-4830-4389-A915-AE4E1467E50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D66F-D7A1-4E5E-8850-156F86A72FD0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0EA-4830-4389-A915-AE4E1467E50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D66F-D7A1-4E5E-8850-156F86A72FD0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0EA-4830-4389-A915-AE4E1467E50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D66F-D7A1-4E5E-8850-156F86A72FD0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0EA-4830-4389-A915-AE4E1467E50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D66F-D7A1-4E5E-8850-156F86A72FD0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0EA-4830-4389-A915-AE4E1467E50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D66F-D7A1-4E5E-8850-156F86A72FD0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C60EA-4830-4389-A915-AE4E1467E50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眾揚聲讚美主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85789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眾揚聲讚美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伯利恒平原天使齊聲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  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群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使欣喜故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讚揚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聽彼眾在天堂歌聲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琴韻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此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嘉音傳於眾犯罪之人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眾揚聲讚美主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21484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揚聲  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  哈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揚聲  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救主降臨為王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眾揚聲讚美主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85789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眾揚聲讚美主  哈利路亞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普天下人將聽天使歌頌聲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諸島嶼歡唱  哈利路亞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諸山嶽亦同聲應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地上諸聖徒亦要常傳講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基督是救主以馬內利王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眾揚聲讚美主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21484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揚聲  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  哈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揚聲  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救主降臨為王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眾揚聲讚美主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85789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眾揚聲讚美主  哈利路亞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世界人常聽候此佳音傳到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群天使歌唱  哈利路亞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榮光圍照滿天高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凡神之選民當要依神旨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將耶穌救贖之名講人知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眾揚聲讚美主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21484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揚聲  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  哈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揚聲  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救主降臨為王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224</Words>
  <Application>Microsoft Office PowerPoint</Application>
  <PresentationFormat>如螢幕大小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眾揚聲讚美主</vt:lpstr>
      <vt:lpstr>眾揚聲讚美主</vt:lpstr>
      <vt:lpstr>眾揚聲讚美主</vt:lpstr>
      <vt:lpstr>眾揚聲讚美主</vt:lpstr>
      <vt:lpstr>眾揚聲讚美主</vt:lpstr>
      <vt:lpstr>眾揚聲讚美主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眾揚聲讚美主</dc:title>
  <dc:creator>大唐</dc:creator>
  <cp:lastModifiedBy>大唐</cp:lastModifiedBy>
  <cp:revision>1</cp:revision>
  <dcterms:created xsi:type="dcterms:W3CDTF">2017-12-10T00:16:22Z</dcterms:created>
  <dcterms:modified xsi:type="dcterms:W3CDTF">2017-12-10T00:20:02Z</dcterms:modified>
</cp:coreProperties>
</file>