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24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4F428-9DB4-489F-8B3D-B9DCBD1AE7B1}" type="datetimeFigureOut">
              <a:rPr lang="zh-TW" altLang="en-US" smtClean="0"/>
              <a:t>2017/2/25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35ACA-41E6-451B-AEF6-80C123A0C3B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4F428-9DB4-489F-8B3D-B9DCBD1AE7B1}" type="datetimeFigureOut">
              <a:rPr lang="zh-TW" altLang="en-US" smtClean="0"/>
              <a:t>2017/2/25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35ACA-41E6-451B-AEF6-80C123A0C3B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4F428-9DB4-489F-8B3D-B9DCBD1AE7B1}" type="datetimeFigureOut">
              <a:rPr lang="zh-TW" altLang="en-US" smtClean="0"/>
              <a:t>2017/2/25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35ACA-41E6-451B-AEF6-80C123A0C3B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4F428-9DB4-489F-8B3D-B9DCBD1AE7B1}" type="datetimeFigureOut">
              <a:rPr lang="zh-TW" altLang="en-US" smtClean="0"/>
              <a:t>2017/2/25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35ACA-41E6-451B-AEF6-80C123A0C3B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4F428-9DB4-489F-8B3D-B9DCBD1AE7B1}" type="datetimeFigureOut">
              <a:rPr lang="zh-TW" altLang="en-US" smtClean="0"/>
              <a:t>2017/2/25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35ACA-41E6-451B-AEF6-80C123A0C3B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4F428-9DB4-489F-8B3D-B9DCBD1AE7B1}" type="datetimeFigureOut">
              <a:rPr lang="zh-TW" altLang="en-US" smtClean="0"/>
              <a:t>2017/2/25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35ACA-41E6-451B-AEF6-80C123A0C3B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4F428-9DB4-489F-8B3D-B9DCBD1AE7B1}" type="datetimeFigureOut">
              <a:rPr lang="zh-TW" altLang="en-US" smtClean="0"/>
              <a:t>2017/2/25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35ACA-41E6-451B-AEF6-80C123A0C3B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4F428-9DB4-489F-8B3D-B9DCBD1AE7B1}" type="datetimeFigureOut">
              <a:rPr lang="zh-TW" altLang="en-US" smtClean="0"/>
              <a:t>2017/2/25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35ACA-41E6-451B-AEF6-80C123A0C3B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4F428-9DB4-489F-8B3D-B9DCBD1AE7B1}" type="datetimeFigureOut">
              <a:rPr lang="zh-TW" altLang="en-US" smtClean="0"/>
              <a:t>2017/2/25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35ACA-41E6-451B-AEF6-80C123A0C3B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4F428-9DB4-489F-8B3D-B9DCBD1AE7B1}" type="datetimeFigureOut">
              <a:rPr lang="zh-TW" altLang="en-US" smtClean="0"/>
              <a:t>2017/2/25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35ACA-41E6-451B-AEF6-80C123A0C3B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4F428-9DB4-489F-8B3D-B9DCBD1AE7B1}" type="datetimeFigureOut">
              <a:rPr lang="zh-TW" altLang="en-US" smtClean="0"/>
              <a:t>2017/2/25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35ACA-41E6-451B-AEF6-80C123A0C3B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4F428-9DB4-489F-8B3D-B9DCBD1AE7B1}" type="datetimeFigureOut">
              <a:rPr lang="zh-TW" altLang="en-US" smtClean="0"/>
              <a:t>2017/2/25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35ACA-41E6-451B-AEF6-80C123A0C3B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耶穌我魂避難所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耶穌我魂</a:t>
            </a:r>
            <a:r>
              <a:rPr lang="zh-TW" altLang="en-US" sz="5400" dirty="0" smtClean="0"/>
              <a:t>避難所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容</a:t>
            </a:r>
            <a:r>
              <a:rPr lang="zh-TW" altLang="en-US" sz="5400" dirty="0"/>
              <a:t>我投禰懷中</a:t>
            </a:r>
            <a:r>
              <a:rPr lang="zh-TW" altLang="en-US" sz="5400" dirty="0" smtClean="0"/>
              <a:t>躲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波濤</a:t>
            </a:r>
            <a:r>
              <a:rPr lang="zh-TW" altLang="en-US" sz="5400" dirty="0"/>
              <a:t>滾滾浩無</a:t>
            </a:r>
            <a:r>
              <a:rPr lang="zh-TW" altLang="en-US" sz="5400" dirty="0" smtClean="0"/>
              <a:t>涯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風雷</a:t>
            </a:r>
            <a:r>
              <a:rPr lang="zh-TW" altLang="en-US" sz="5400" dirty="0"/>
              <a:t>一片破空來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耶穌我魂避難所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求主藏我在此</a:t>
            </a:r>
            <a:r>
              <a:rPr lang="zh-TW" altLang="en-US" sz="5400" dirty="0" smtClean="0"/>
              <a:t>際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等</a:t>
            </a:r>
            <a:r>
              <a:rPr lang="zh-TW" altLang="en-US" sz="5400" dirty="0"/>
              <a:t>此風濤漸</a:t>
            </a:r>
            <a:r>
              <a:rPr lang="zh-TW" altLang="en-US" sz="5400" dirty="0" smtClean="0"/>
              <a:t>停息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引</a:t>
            </a:r>
            <a:r>
              <a:rPr lang="zh-TW" altLang="en-US" sz="5400" dirty="0"/>
              <a:t>我平安入天</a:t>
            </a:r>
            <a:r>
              <a:rPr lang="zh-TW" altLang="en-US" sz="5400" dirty="0" smtClean="0"/>
              <a:t>門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至</a:t>
            </a:r>
            <a:r>
              <a:rPr lang="zh-TW" altLang="en-US" sz="5400" dirty="0"/>
              <a:t>終接納我靈魂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耶穌我魂避難所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此外別無</a:t>
            </a:r>
            <a:r>
              <a:rPr lang="zh-TW" altLang="en-US" sz="5400" dirty="0" smtClean="0"/>
              <a:t>避難所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惟</a:t>
            </a:r>
            <a:r>
              <a:rPr lang="zh-TW" altLang="en-US" sz="5400" dirty="0"/>
              <a:t>賴救主保護</a:t>
            </a:r>
            <a:r>
              <a:rPr lang="zh-TW" altLang="en-US" sz="5400" dirty="0" smtClean="0"/>
              <a:t>我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求</a:t>
            </a:r>
            <a:r>
              <a:rPr lang="zh-TW" altLang="en-US" sz="5400" dirty="0"/>
              <a:t>勿遺我使</a:t>
            </a:r>
            <a:r>
              <a:rPr lang="zh-TW" altLang="en-US" sz="5400" dirty="0" smtClean="0"/>
              <a:t>孤單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仍舊</a:t>
            </a:r>
            <a:r>
              <a:rPr lang="zh-TW" altLang="en-US" sz="5400" dirty="0"/>
              <a:t>扶持賜平安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耶穌我魂避難所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我心惟有主可</a:t>
            </a:r>
            <a:r>
              <a:rPr lang="zh-TW" altLang="en-US" sz="5400" dirty="0" smtClean="0"/>
              <a:t>持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我</a:t>
            </a:r>
            <a:r>
              <a:rPr lang="zh-TW" altLang="en-US" sz="5400" dirty="0"/>
              <a:t>力全由主所</a:t>
            </a:r>
            <a:r>
              <a:rPr lang="zh-TW" altLang="en-US" sz="5400" dirty="0" smtClean="0"/>
              <a:t>賜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可憐</a:t>
            </a:r>
            <a:r>
              <a:rPr lang="zh-TW" altLang="en-US" sz="5400" dirty="0"/>
              <a:t>我身無</a:t>
            </a:r>
            <a:r>
              <a:rPr lang="zh-TW" altLang="en-US" sz="5400" dirty="0" smtClean="0"/>
              <a:t>蔭庇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求</a:t>
            </a:r>
            <a:r>
              <a:rPr lang="zh-TW" altLang="en-US" sz="5400" dirty="0"/>
              <a:t>主在上常覆翼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耶穌我魂避難所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所需全在主</a:t>
            </a:r>
            <a:r>
              <a:rPr lang="zh-TW" altLang="en-US" sz="5400" dirty="0" smtClean="0"/>
              <a:t>身上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所得</a:t>
            </a:r>
            <a:r>
              <a:rPr lang="zh-TW" altLang="en-US" sz="5400" dirty="0"/>
              <a:t>過於我所</a:t>
            </a:r>
            <a:r>
              <a:rPr lang="zh-TW" altLang="en-US" sz="5400" dirty="0" smtClean="0"/>
              <a:t>望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僕</a:t>
            </a:r>
            <a:r>
              <a:rPr lang="zh-TW" altLang="en-US" sz="5400" dirty="0"/>
              <a:t>蒙扶起弱蒙</a:t>
            </a:r>
            <a:r>
              <a:rPr lang="zh-TW" altLang="en-US" sz="5400" dirty="0" smtClean="0"/>
              <a:t>保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病</a:t>
            </a:r>
            <a:r>
              <a:rPr lang="zh-TW" altLang="en-US" sz="5400" dirty="0"/>
              <a:t>蒙醫治瞽蒙導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耶穌我魂避難所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主名至義至</a:t>
            </a:r>
            <a:r>
              <a:rPr lang="zh-TW" altLang="en-US" sz="5400" dirty="0" smtClean="0"/>
              <a:t>聖潔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我</a:t>
            </a:r>
            <a:r>
              <a:rPr lang="zh-TW" altLang="en-US" sz="5400" dirty="0"/>
              <a:t>無一善惟</a:t>
            </a:r>
            <a:r>
              <a:rPr lang="zh-TW" altLang="en-US" sz="5400" dirty="0" smtClean="0"/>
              <a:t>罪孽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我</a:t>
            </a:r>
            <a:r>
              <a:rPr lang="zh-TW" altLang="en-US" sz="5400" dirty="0"/>
              <a:t>心虛偽惡偏</a:t>
            </a:r>
            <a:r>
              <a:rPr lang="zh-TW" altLang="en-US" sz="5400" dirty="0" smtClean="0"/>
              <a:t>染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恩寵</a:t>
            </a:r>
            <a:r>
              <a:rPr lang="zh-TW" altLang="en-US" sz="5400" dirty="0"/>
              <a:t>真珪主充滿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耶穌我魂避難所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我主恩典真無</a:t>
            </a:r>
            <a:r>
              <a:rPr lang="zh-TW" altLang="en-US" sz="5400" dirty="0" smtClean="0"/>
              <a:t>極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此</a:t>
            </a:r>
            <a:r>
              <a:rPr lang="zh-TW" altLang="en-US" sz="5400" dirty="0"/>
              <a:t>恩能掩我惡</a:t>
            </a:r>
            <a:r>
              <a:rPr lang="zh-TW" altLang="en-US" sz="5400" dirty="0" smtClean="0"/>
              <a:t>跡</a:t>
            </a:r>
            <a:endParaRPr lang="en-US" altLang="zh-TW" sz="5400" dirty="0"/>
          </a:p>
          <a:p>
            <a:pPr algn="ctr">
              <a:buNone/>
            </a:pPr>
            <a:r>
              <a:rPr lang="en-US" sz="5400" dirty="0" smtClean="0"/>
              <a:t> </a:t>
            </a:r>
            <a:r>
              <a:rPr lang="zh-TW" altLang="en-US" sz="5400" dirty="0"/>
              <a:t>醫病恩泉望</a:t>
            </a:r>
            <a:r>
              <a:rPr lang="zh-TW" altLang="en-US" sz="5400" dirty="0" smtClean="0"/>
              <a:t>湧出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保</a:t>
            </a:r>
            <a:r>
              <a:rPr lang="zh-TW" altLang="en-US" sz="5400" dirty="0"/>
              <a:t>我心清無惡慾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耶穌我魂避難所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我主就是生命</a:t>
            </a:r>
            <a:r>
              <a:rPr lang="zh-TW" altLang="en-US" sz="5400" dirty="0" smtClean="0"/>
              <a:t>源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讓</a:t>
            </a:r>
            <a:r>
              <a:rPr lang="zh-TW" altLang="en-US" sz="5400" dirty="0"/>
              <a:t>我盡量飲活</a:t>
            </a:r>
            <a:r>
              <a:rPr lang="zh-TW" altLang="en-US" sz="5400" dirty="0" smtClean="0"/>
              <a:t>泉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願</a:t>
            </a:r>
            <a:r>
              <a:rPr lang="zh-TW" altLang="en-US" sz="5400" dirty="0"/>
              <a:t>主在我心</a:t>
            </a:r>
            <a:r>
              <a:rPr lang="zh-TW" altLang="en-US" sz="5400" dirty="0" smtClean="0"/>
              <a:t>湧起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一直</a:t>
            </a:r>
            <a:r>
              <a:rPr lang="zh-TW" altLang="en-US" sz="5400" dirty="0"/>
              <a:t>湧到永生裏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佈景主題12" id="{5437CD39-82ED-47E8-AB85-0936B789E81E}" vid="{DE8B7F65-E196-435A-9E11-7210213D831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佈景主題12</Template>
  <TotalTime>1</TotalTime>
  <Words>217</Words>
  <Application>Microsoft Office PowerPoint</Application>
  <PresentationFormat>如螢幕大小 (4:3)</PresentationFormat>
  <Paragraphs>40</Paragraphs>
  <Slides>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佈景主題12</vt:lpstr>
      <vt:lpstr>耶穌我魂避難所</vt:lpstr>
      <vt:lpstr>耶穌我魂避難所</vt:lpstr>
      <vt:lpstr>耶穌我魂避難所</vt:lpstr>
      <vt:lpstr>耶穌我魂避難所</vt:lpstr>
      <vt:lpstr>耶穌我魂避難所</vt:lpstr>
      <vt:lpstr>耶穌我魂避難所</vt:lpstr>
      <vt:lpstr>耶穌我魂避難所</vt:lpstr>
      <vt:lpstr>耶穌我魂避難所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耶穌我魂避難所</dc:title>
  <dc:creator>大唐</dc:creator>
  <cp:lastModifiedBy>大唐</cp:lastModifiedBy>
  <cp:revision>1</cp:revision>
  <dcterms:created xsi:type="dcterms:W3CDTF">2017-02-25T08:15:54Z</dcterms:created>
  <dcterms:modified xsi:type="dcterms:W3CDTF">2017-02-25T08:17:42Z</dcterms:modified>
</cp:coreProperties>
</file>