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44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41B9-F864-44C2-A985-02331B6A2E1A}" type="datetimeFigureOut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1B22-5B9A-4888-A771-4C79ED35F82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41B9-F864-44C2-A985-02331B6A2E1A}" type="datetimeFigureOut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1B22-5B9A-4888-A771-4C79ED35F82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41B9-F864-44C2-A985-02331B6A2E1A}" type="datetimeFigureOut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1B22-5B9A-4888-A771-4C79ED35F82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41B9-F864-44C2-A985-02331B6A2E1A}" type="datetimeFigureOut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1B22-5B9A-4888-A771-4C79ED35F82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41B9-F864-44C2-A985-02331B6A2E1A}" type="datetimeFigureOut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1B22-5B9A-4888-A771-4C79ED35F82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41B9-F864-44C2-A985-02331B6A2E1A}" type="datetimeFigureOut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1B22-5B9A-4888-A771-4C79ED35F82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41B9-F864-44C2-A985-02331B6A2E1A}" type="datetimeFigureOut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1B22-5B9A-4888-A771-4C79ED35F82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41B9-F864-44C2-A985-02331B6A2E1A}" type="datetimeFigureOut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1B22-5B9A-4888-A771-4C79ED35F82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41B9-F864-44C2-A985-02331B6A2E1A}" type="datetimeFigureOut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1B22-5B9A-4888-A771-4C79ED35F82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41B9-F864-44C2-A985-02331B6A2E1A}" type="datetimeFigureOut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1B22-5B9A-4888-A771-4C79ED35F82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41B9-F864-44C2-A985-02331B6A2E1A}" type="datetimeFigureOut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1B22-5B9A-4888-A771-4C79ED35F82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041B9-F864-44C2-A985-02331B6A2E1A}" type="datetimeFigureOut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41B22-5B9A-4888-A771-4C79ED35F82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耶穌恩友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35496" y="1200151"/>
            <a:ext cx="9108504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救主為我親愛知</a:t>
            </a: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en-US" altLang="zh-CN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擔當我諸般苦憂</a:t>
            </a:r>
            <a:endParaRPr lang="en-US" altLang="zh-CN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</a:t>
            </a: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切事務憂喜甘苦</a:t>
            </a:r>
            <a:endParaRPr lang="en-US" altLang="zh-CN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俱在耶穌恩座求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87624" y="1237074"/>
            <a:ext cx="792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</a:rPr>
              <a:t>1.</a:t>
            </a:r>
            <a:endParaRPr lang="en-US" sz="4400" b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耶穌恩友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喜樂平安屢屢失去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有時痛苦淚直流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皆因世俗情慾纏繞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少在耶穌恩座求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耶穌恩友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或受魔鬼誘惑試探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有逼迫與憂愁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切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莫絕望心須剛強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多在耶穌恩座求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1236558"/>
            <a:ext cx="792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</a:rPr>
              <a:t>2</a:t>
            </a:r>
            <a:r>
              <a:rPr lang="en-US" sz="4400" b="1" dirty="0" smtClean="0">
                <a:solidFill>
                  <a:srgbClr val="000066"/>
                </a:solidFill>
              </a:rPr>
              <a:t>.</a:t>
            </a:r>
            <a:endParaRPr lang="en-US" sz="4400" b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耶穌恩友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耶穌深知我們軟弱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搭救體恤愛無休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確實信心堅持到底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常在耶穌恩座求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耶穌恩友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時而軟弱多有愁苦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事務煩矣且無謀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忽想奔至全能救主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樂向耶穌恩座求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1236558"/>
            <a:ext cx="792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</a:rPr>
              <a:t>3.</a:t>
            </a:r>
            <a:endParaRPr lang="en-US" sz="4400" b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耶穌恩友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親或輕我友或離我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財寶名利無存留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惟一恆友極其穩妥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常在耶穌恩座求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19</TotalTime>
  <Words>210</Words>
  <Application>Microsoft Office PowerPoint</Application>
  <PresentationFormat>On-screen Show (16:9)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佈景主題1</vt:lpstr>
      <vt:lpstr>耶穌恩友</vt:lpstr>
      <vt:lpstr>耶穌恩友</vt:lpstr>
      <vt:lpstr>耶穌恩友</vt:lpstr>
      <vt:lpstr>耶穌恩友</vt:lpstr>
      <vt:lpstr>耶穌恩友</vt:lpstr>
      <vt:lpstr>耶穌恩友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耶穌恩友</dc:title>
  <dc:creator>大唐</dc:creator>
  <cp:lastModifiedBy>Windows User</cp:lastModifiedBy>
  <cp:revision>5</cp:revision>
  <dcterms:created xsi:type="dcterms:W3CDTF">2015-10-04T00:26:40Z</dcterms:created>
  <dcterms:modified xsi:type="dcterms:W3CDTF">2019-08-03T03:22:10Z</dcterms:modified>
</cp:coreProperties>
</file>