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7127-E8DE-42E1-8DAB-0022B04B92FD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作工  來作工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作主忠信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要大家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發憤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來從主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既有救主指點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莫說力量不足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只要慇勤撒種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必要茂盛成熟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望主國度大興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撒但權柄衰敗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去我膽戰心驚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並使天下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尊基督榮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來同聲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救人鴻恩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主必賞賜你力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等到工夫完畢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便有冠冕給你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若能忍耐到底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必入天堂安息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同眾門徒歌唱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頌主恩惠不已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175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來作工</vt:lpstr>
      <vt:lpstr>來作工</vt:lpstr>
      <vt:lpstr>來作工</vt:lpstr>
      <vt:lpstr>來作工</vt:lpstr>
      <vt:lpstr>來作工</vt:lpstr>
      <vt:lpstr>來作工</vt:lpstr>
      <vt:lpstr>來作工</vt:lpstr>
      <vt:lpstr>來作工</vt:lpstr>
      <vt:lpstr>來作工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來作工</dc:title>
  <dc:creator>大唐</dc:creator>
  <cp:lastModifiedBy>大唐</cp:lastModifiedBy>
  <cp:revision>1</cp:revision>
  <dcterms:created xsi:type="dcterms:W3CDTF">2017-10-21T07:43:20Z</dcterms:created>
  <dcterms:modified xsi:type="dcterms:W3CDTF">2017-10-21T07:46:52Z</dcterms:modified>
</cp:coreProperties>
</file>