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35D3-1C7E-4A6A-82F1-6B0F6BBB8BBC}" type="datetimeFigureOut">
              <a:rPr lang="zh-TW" altLang="en-US" smtClean="0"/>
              <a:pPr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CDB4-4170-4801-90CE-2A9CDB905A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前進  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向戰場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元帥  引導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為王之基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督  帶領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仇敵看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旗幟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前進  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陣地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向戰場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元帥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向戰場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元帥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見此得勝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旗號  撒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逃遁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屬基督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精兵  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該向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凱歌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高唱  地獄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震動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弟兄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  頌讚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主無窮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向戰場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元帥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基督聖教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上前  猶如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等兄弟走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  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聖徒所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等不可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分離  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仁愛與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指望  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理合為一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向戰場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元帥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王位冠冕可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壞  邦國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  傳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流永不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敗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兇惡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權勢  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  永遠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不能廢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向戰場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元帥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基督精兵前進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眾聖民齊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上前  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樂群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等歡呼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和諧  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發凱歌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  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與基督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無數之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年代  人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同天使唱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253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  <vt:lpstr>基督精兵前進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基督精兵前進</dc:title>
  <dc:creator>datang</dc:creator>
  <cp:lastModifiedBy>大唐</cp:lastModifiedBy>
  <cp:revision>2</cp:revision>
  <dcterms:created xsi:type="dcterms:W3CDTF">2014-09-01T07:25:15Z</dcterms:created>
  <dcterms:modified xsi:type="dcterms:W3CDTF">2018-04-29T00:46:56Z</dcterms:modified>
</cp:coreProperties>
</file>